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67"/>
  </p:notesMasterIdLst>
  <p:sldIdLst>
    <p:sldId id="324" r:id="rId4"/>
    <p:sldId id="509" r:id="rId5"/>
    <p:sldId id="559" r:id="rId6"/>
    <p:sldId id="440" r:id="rId7"/>
    <p:sldId id="442" r:id="rId8"/>
    <p:sldId id="443" r:id="rId9"/>
    <p:sldId id="433" r:id="rId10"/>
    <p:sldId id="511" r:id="rId11"/>
    <p:sldId id="588" r:id="rId12"/>
    <p:sldId id="575" r:id="rId13"/>
    <p:sldId id="647" r:id="rId14"/>
    <p:sldId id="576" r:id="rId15"/>
    <p:sldId id="589" r:id="rId16"/>
    <p:sldId id="590" r:id="rId17"/>
    <p:sldId id="591" r:id="rId18"/>
    <p:sldId id="592" r:id="rId19"/>
    <p:sldId id="648" r:id="rId20"/>
    <p:sldId id="577" r:id="rId21"/>
    <p:sldId id="578" r:id="rId22"/>
    <p:sldId id="593" r:id="rId23"/>
    <p:sldId id="594" r:id="rId24"/>
    <p:sldId id="595" r:id="rId25"/>
    <p:sldId id="596" r:id="rId26"/>
    <p:sldId id="579" r:id="rId27"/>
    <p:sldId id="597" r:id="rId28"/>
    <p:sldId id="580" r:id="rId29"/>
    <p:sldId id="649" r:id="rId30"/>
    <p:sldId id="650" r:id="rId31"/>
    <p:sldId id="651" r:id="rId32"/>
    <p:sldId id="581" r:id="rId33"/>
    <p:sldId id="598" r:id="rId34"/>
    <p:sldId id="599" r:id="rId35"/>
    <p:sldId id="600" r:id="rId36"/>
    <p:sldId id="601" r:id="rId37"/>
    <p:sldId id="602" r:id="rId38"/>
    <p:sldId id="582" r:id="rId39"/>
    <p:sldId id="603" r:id="rId40"/>
    <p:sldId id="605" r:id="rId41"/>
    <p:sldId id="583" r:id="rId42"/>
    <p:sldId id="652" r:id="rId43"/>
    <p:sldId id="657" r:id="rId44"/>
    <p:sldId id="658" r:id="rId45"/>
    <p:sldId id="584" r:id="rId46"/>
    <p:sldId id="659" r:id="rId47"/>
    <p:sldId id="660" r:id="rId48"/>
    <p:sldId id="585" r:id="rId49"/>
    <p:sldId id="586" r:id="rId50"/>
    <p:sldId id="606" r:id="rId51"/>
    <p:sldId id="557" r:id="rId52"/>
    <p:sldId id="532" r:id="rId53"/>
    <p:sldId id="571" r:id="rId54"/>
    <p:sldId id="560" r:id="rId55"/>
    <p:sldId id="566" r:id="rId56"/>
    <p:sldId id="639" r:id="rId57"/>
    <p:sldId id="640" r:id="rId58"/>
    <p:sldId id="641" r:id="rId59"/>
    <p:sldId id="642" r:id="rId60"/>
    <p:sldId id="643" r:id="rId61"/>
    <p:sldId id="644" r:id="rId62"/>
    <p:sldId id="645" r:id="rId63"/>
    <p:sldId id="646" r:id="rId64"/>
    <p:sldId id="635" r:id="rId65"/>
    <p:sldId id="439" r:id="rId66"/>
  </p:sldIdLst>
  <p:sldSz cx="12192000" cy="6858000"/>
  <p:notesSz cx="6858000" cy="9144000"/>
  <p:embeddedFontLst>
    <p:embeddedFont>
      <p:font typeface="方正粗黑宋简体" panose="02010600030101010101" charset="-122"/>
      <p:regular r:id="rId68"/>
    </p:embeddedFont>
    <p:embeddedFont>
      <p:font typeface="Calibri" panose="020F0502020204030204" pitchFamily="34" charset="0"/>
      <p:regular r:id="rId69"/>
      <p:bold r:id="rId70"/>
      <p:italic r:id="rId71"/>
      <p:boldItalic r:id="rId72"/>
    </p:embeddedFont>
    <p:embeddedFont>
      <p:font typeface="Tahoma" panose="020B0604030504040204" pitchFamily="34" charset="0"/>
      <p:regular r:id="rId73"/>
      <p:bold r:id="rId74"/>
    </p:embeddedFont>
    <p:embeddedFont>
      <p:font typeface="Verdana" panose="020B0604030504040204" pitchFamily="34" charset="0"/>
      <p:regular r:id="rId75"/>
      <p:bold r:id="rId76"/>
      <p:italic r:id="rId77"/>
      <p:boldItalic r:id="rId78"/>
    </p:embeddedFont>
    <p:embeddedFont>
      <p:font typeface="等线" panose="02010600030101010101" pitchFamily="2" charset="-122"/>
      <p:regular r:id="rId79"/>
      <p:bold r:id="rId80"/>
    </p:embeddedFont>
    <p:embeddedFont>
      <p:font typeface="方正姚体" panose="02010601030101010101" pitchFamily="2" charset="-122"/>
      <p:regular r:id="rId81"/>
    </p:embeddedFont>
    <p:embeddedFont>
      <p:font typeface="仿宋" panose="02010609060101010101" pitchFamily="49" charset="-122"/>
      <p:regular r:id="rId82"/>
    </p:embeddedFont>
    <p:embeddedFont>
      <p:font typeface="黑体" panose="02010609060101010101" pitchFamily="49" charset="-122"/>
      <p:regular r:id="rId83"/>
    </p:embeddedFont>
    <p:embeddedFont>
      <p:font typeface="华文楷体" panose="02010600040101010101" pitchFamily="2" charset="-122"/>
      <p:regular r:id="rId84"/>
    </p:embeddedFont>
    <p:embeddedFont>
      <p:font typeface="华文隶书" panose="02010800040101010101" pitchFamily="2" charset="-122"/>
      <p:regular r:id="rId85"/>
    </p:embeddedFont>
    <p:embeddedFont>
      <p:font typeface="华文新魏" panose="02010800040101010101" pitchFamily="2" charset="-122"/>
      <p:regular r:id="rId86"/>
    </p:embeddedFont>
    <p:embeddedFont>
      <p:font typeface="华文中宋" panose="02010600040101010101" pitchFamily="2" charset="-122"/>
      <p:regular r:id="rId87"/>
    </p:embeddedFont>
    <p:embeddedFont>
      <p:font typeface="楷体" panose="02010609060101010101" pitchFamily="49" charset="-122"/>
      <p:regular r:id="rId88"/>
    </p:embeddedFont>
    <p:embeddedFont>
      <p:font typeface="隶书" panose="02010509060101010101" pitchFamily="49" charset="-122"/>
      <p:regular r:id="rId89"/>
    </p:embeddedFont>
    <p:embeddedFont>
      <p:font typeface="微软雅黑" panose="020B0503020204020204" pitchFamily="34" charset="-122"/>
      <p:regular r:id="rId90"/>
      <p:bold r:id="rId91"/>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5">
          <p15:clr>
            <a:srgbClr val="A4A3A4"/>
          </p15:clr>
        </p15:guide>
        <p15:guide id="2" pos="3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E40D08"/>
    <a:srgbClr val="414DED"/>
    <a:srgbClr val="FF0066"/>
    <a:srgbClr val="FF00FF"/>
    <a:srgbClr val="FFBC0C"/>
    <a:srgbClr val="2C1D86"/>
    <a:srgbClr val="F43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97"/>
  </p:normalViewPr>
  <p:slideViewPr>
    <p:cSldViewPr showGuides="1">
      <p:cViewPr varScale="1">
        <p:scale>
          <a:sx n="107" d="100"/>
          <a:sy n="107" d="100"/>
        </p:scale>
        <p:origin x="714" y="108"/>
      </p:cViewPr>
      <p:guideLst>
        <p:guide orient="horz" pos="2145"/>
        <p:guide pos="3835"/>
      </p:guideLst>
    </p:cSldViewPr>
  </p:slideViewPr>
  <p:notesTextViewPr>
    <p:cViewPr>
      <p:scale>
        <a:sx n="100" d="100"/>
        <a:sy n="100" d="100"/>
      </p:scale>
      <p:origin x="0" y="0"/>
    </p:cViewPr>
  </p:notesTextViewPr>
  <p:sorterViewPr showFormatting="0">
    <p:cViewPr>
      <p:scale>
        <a:sx n="66" d="100"/>
        <a:sy n="66" d="100"/>
      </p:scale>
      <p:origin x="0" y="17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2.xml"/><Relationship Id="rId90" Type="http://schemas.openxmlformats.org/officeDocument/2006/relationships/font" Target="fonts/font23.fntdata"/><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font" Target="fonts/font4.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2">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47284E9-FEF7-4AE9-AEA4-14F673F9B1AB}" type="doc">
      <dgm:prSet loTypeId="urn:microsoft.com/office/officeart/2005/8/layout/default#1" loCatId="list" qsTypeId="urn:microsoft.com/office/officeart/2005/8/quickstyle/simple2#1" qsCatId="simple" csTypeId="urn:microsoft.com/office/officeart/2005/8/colors/colorful4#1" csCatId="colorful" phldr="1"/>
      <dgm:spPr/>
      <dgm:t>
        <a:bodyPr/>
        <a:lstStyle/>
        <a:p>
          <a:endParaRPr lang="zh-CN" altLang="en-US"/>
        </a:p>
      </dgm:t>
    </dgm:pt>
    <dgm:pt modelId="{52354DB6-C3EF-4D99-B618-03115BB19FA1}">
      <dgm:prSet custT="1"/>
      <dgm:spPr/>
      <dgm:t>
        <a:bodyPr/>
        <a:lstStyle/>
        <a:p>
          <a:pPr rtl="0"/>
          <a:r>
            <a:rPr lang="zh-CN" sz="2000" dirty="0">
              <a:solidFill>
                <a:schemeClr val="tx2">
                  <a:lumMod val="75000"/>
                </a:schemeClr>
              </a:solidFill>
              <a:latin typeface="黑体" panose="02010609060101010101" pitchFamily="49" charset="-122"/>
              <a:ea typeface="黑体" panose="02010609060101010101" pitchFamily="49" charset="-122"/>
            </a:rPr>
            <a:t>第一章 </a:t>
          </a:r>
          <a:r>
            <a:rPr lang="zh-CN" altLang="en-US" sz="2000" dirty="0">
              <a:solidFill>
                <a:schemeClr val="tx2">
                  <a:lumMod val="75000"/>
                </a:schemeClr>
              </a:solidFill>
              <a:latin typeface="黑体" panose="02010609060101010101" pitchFamily="49" charset="-122"/>
              <a:ea typeface="黑体" panose="02010609060101010101" pitchFamily="49" charset="-122"/>
            </a:rPr>
            <a:t>毛泽东思想及其历史地位</a:t>
          </a:r>
          <a:r>
            <a:rPr lang="zh-CN" sz="2000" dirty="0">
              <a:solidFill>
                <a:schemeClr val="tx2">
                  <a:lumMod val="75000"/>
                </a:schemeClr>
              </a:solidFill>
              <a:latin typeface="黑体" panose="02010609060101010101" pitchFamily="49" charset="-122"/>
              <a:ea typeface="黑体" panose="02010609060101010101" pitchFamily="49" charset="-122"/>
            </a:rPr>
            <a:t> </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DAEBE8E4-765C-45AC-AD01-30C846D829A7}" type="parTrans" cxnId="{8D88917C-6D39-4444-AD84-0B71ECB97566}">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60A8928E-3E8D-4F4F-9862-D6E281A3CB3D}" type="sibTrans" cxnId="{8D88917C-6D39-4444-AD84-0B71ECB97566}">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5C2F2BFD-C2C0-42F3-A027-8F57F551D550}">
      <dgm:prSet phldr="0" custT="1"/>
      <dgm:spPr/>
      <dgm:t>
        <a:bodyPr vert="horz" wrap="square"/>
        <a:lstStyle/>
        <a:p>
          <a:pPr marR="0" defTabSz="914400" rtl="0" eaLnBrk="1" fontAlgn="auto" latinLnBrk="0" hangingPunct="1">
            <a:lnSpc>
              <a:spcPct val="100000"/>
            </a:lnSpc>
            <a:spcBef>
              <a:spcPts val="0"/>
            </a:spcBef>
            <a:spcAft>
              <a:spcPts val="0"/>
            </a:spcAft>
            <a:buClrTx/>
            <a:buSzTx/>
            <a:buFontTx/>
          </a:pPr>
          <a:r>
            <a:rPr lang="zh-CN" altLang="en-US" sz="2000" dirty="0">
              <a:solidFill>
                <a:schemeClr val="tx2">
                  <a:lumMod val="75000"/>
                </a:schemeClr>
              </a:solidFill>
              <a:latin typeface="黑体" panose="02010609060101010101" pitchFamily="49" charset="-122"/>
              <a:ea typeface="黑体" panose="02010609060101010101" pitchFamily="49" charset="-122"/>
            </a:rPr>
            <a:t>第二章 新民主主义革命理论</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A83701D0-DF05-4E8C-A67B-DEAE5077767D}" type="parTrans" cxnId="{0AEC4280-DF23-4A64-AEA0-C0B7D7B93B19}">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7FDE137F-017C-4402-BFA1-F51E4CDEA28A}" type="sibTrans" cxnId="{0AEC4280-DF23-4A64-AEA0-C0B7D7B93B19}">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DFA6B35C-8F01-4024-8ECA-F1CF7C2F3193}">
      <dgm:prSet custT="1"/>
      <dgm:spPr/>
      <dgm:t>
        <a:bodyPr/>
        <a:lstStyle/>
        <a:p>
          <a:pPr rtl="0"/>
          <a:r>
            <a:rPr lang="zh-CN" altLang="zh-CN" sz="2000" dirty="0">
              <a:solidFill>
                <a:schemeClr val="tx2">
                  <a:lumMod val="75000"/>
                </a:schemeClr>
              </a:solidFill>
              <a:latin typeface="黑体" panose="02010609060101010101" pitchFamily="49" charset="-122"/>
              <a:ea typeface="黑体" panose="02010609060101010101" pitchFamily="49" charset="-122"/>
            </a:rPr>
            <a:t>第三章 社会主义改造理论</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DA2B1354-F9EA-4FD2-8E6A-DA0BCF72BFDF}" type="parTrans" cxnId="{2C480D78-07C0-4D55-9AEC-17A3FD47C482}">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488F973F-33BD-4DC8-90BC-487B8AF2657A}" type="sibTrans" cxnId="{2C480D78-07C0-4D55-9AEC-17A3FD47C482}">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59AE52D2-CA76-4C3A-BDBB-04856E335850}">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第四章 社会主义建设道路初步探索的理论成果</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63268E09-7561-43C3-B85F-C6670CC68D56}" type="parTrans" cxnId="{60F93636-B8C4-4895-9729-153C3F46F6CC}">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6DA7A63A-6A62-4934-B71D-E68A4424E25A}" type="sibTrans" cxnId="{60F93636-B8C4-4895-9729-153C3F46F6CC}">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90710186-1FBD-48F9-ACE3-5027B78F919E}" type="pres">
      <dgm:prSet presAssocID="{447284E9-FEF7-4AE9-AEA4-14F673F9B1AB}" presName="diagram" presStyleCnt="0">
        <dgm:presLayoutVars>
          <dgm:dir/>
          <dgm:resizeHandles val="exact"/>
        </dgm:presLayoutVars>
      </dgm:prSet>
      <dgm:spPr/>
    </dgm:pt>
    <dgm:pt modelId="{8479E9FC-C3BF-42BF-8326-D6EF74EA737C}" type="pres">
      <dgm:prSet presAssocID="{52354DB6-C3EF-4D99-B618-03115BB19FA1}" presName="node" presStyleLbl="node1" presStyleIdx="0" presStyleCnt="4" custLinFactNeighborX="17942" custLinFactNeighborY="1150">
        <dgm:presLayoutVars>
          <dgm:bulletEnabled val="1"/>
        </dgm:presLayoutVars>
      </dgm:prSet>
      <dgm:spPr/>
    </dgm:pt>
    <dgm:pt modelId="{CF18513D-660A-41EE-A629-5E6979507AE7}" type="pres">
      <dgm:prSet presAssocID="{60A8928E-3E8D-4F4F-9862-D6E281A3CB3D}" presName="sibTrans" presStyleCnt="0"/>
      <dgm:spPr/>
    </dgm:pt>
    <dgm:pt modelId="{37812E48-4C3B-4EC9-A5E3-B891794BD91F}" type="pres">
      <dgm:prSet presAssocID="{5C2F2BFD-C2C0-42F3-A027-8F57F551D550}" presName="node" presStyleLbl="node1" presStyleIdx="1" presStyleCnt="4" custLinFactNeighborX="17942" custLinFactNeighborY="1150">
        <dgm:presLayoutVars>
          <dgm:bulletEnabled val="1"/>
        </dgm:presLayoutVars>
      </dgm:prSet>
      <dgm:spPr/>
    </dgm:pt>
    <dgm:pt modelId="{61C14A40-5571-407A-859E-2A3DE6C98832}" type="pres">
      <dgm:prSet presAssocID="{7FDE137F-017C-4402-BFA1-F51E4CDEA28A}" presName="sibTrans" presStyleCnt="0"/>
      <dgm:spPr/>
    </dgm:pt>
    <dgm:pt modelId="{A851C0AC-2F2B-4A38-ACD4-AF7F84053F06}" type="pres">
      <dgm:prSet presAssocID="{DFA6B35C-8F01-4024-8ECA-F1CF7C2F3193}" presName="node" presStyleLbl="node1" presStyleIdx="2" presStyleCnt="4" custLinFactNeighborX="17942" custLinFactNeighborY="1150">
        <dgm:presLayoutVars>
          <dgm:bulletEnabled val="1"/>
        </dgm:presLayoutVars>
      </dgm:prSet>
      <dgm:spPr/>
    </dgm:pt>
    <dgm:pt modelId="{46AB8466-5C8D-4EBF-B55E-55244C1658D6}" type="pres">
      <dgm:prSet presAssocID="{488F973F-33BD-4DC8-90BC-487B8AF2657A}" presName="sibTrans" presStyleCnt="0"/>
      <dgm:spPr/>
    </dgm:pt>
    <dgm:pt modelId="{E7275BAA-44D0-4227-963D-AFE0060EECA9}" type="pres">
      <dgm:prSet presAssocID="{59AE52D2-CA76-4C3A-BDBB-04856E335850}" presName="node" presStyleLbl="node1" presStyleIdx="3" presStyleCnt="4" custLinFactNeighborX="17942" custLinFactNeighborY="1150">
        <dgm:presLayoutVars>
          <dgm:bulletEnabled val="1"/>
        </dgm:presLayoutVars>
      </dgm:prSet>
      <dgm:spPr/>
    </dgm:pt>
  </dgm:ptLst>
  <dgm:cxnLst>
    <dgm:cxn modelId="{60F93636-B8C4-4895-9729-153C3F46F6CC}" srcId="{447284E9-FEF7-4AE9-AEA4-14F673F9B1AB}" destId="{59AE52D2-CA76-4C3A-BDBB-04856E335850}" srcOrd="3" destOrd="0" parTransId="{63268E09-7561-43C3-B85F-C6670CC68D56}" sibTransId="{6DA7A63A-6A62-4934-B71D-E68A4424E25A}"/>
    <dgm:cxn modelId="{CB813F6D-791D-48A9-A326-2CE9CE3BACF6}" type="presOf" srcId="{59AE52D2-CA76-4C3A-BDBB-04856E335850}" destId="{E7275BAA-44D0-4227-963D-AFE0060EECA9}" srcOrd="0" destOrd="0" presId="urn:microsoft.com/office/officeart/2005/8/layout/default#1"/>
    <dgm:cxn modelId="{5A123F6F-5FFC-41F6-83F9-48F63508D97C}" type="presOf" srcId="{447284E9-FEF7-4AE9-AEA4-14F673F9B1AB}" destId="{90710186-1FBD-48F9-ACE3-5027B78F919E}" srcOrd="0" destOrd="0" presId="urn:microsoft.com/office/officeart/2005/8/layout/default#1"/>
    <dgm:cxn modelId="{48DC9A73-6C5B-4D4B-A161-D9D6FA514F44}" type="presOf" srcId="{5C2F2BFD-C2C0-42F3-A027-8F57F551D550}" destId="{37812E48-4C3B-4EC9-A5E3-B891794BD91F}" srcOrd="0" destOrd="0" presId="urn:microsoft.com/office/officeart/2005/8/layout/default#1"/>
    <dgm:cxn modelId="{2C480D78-07C0-4D55-9AEC-17A3FD47C482}" srcId="{447284E9-FEF7-4AE9-AEA4-14F673F9B1AB}" destId="{DFA6B35C-8F01-4024-8ECA-F1CF7C2F3193}" srcOrd="2" destOrd="0" parTransId="{DA2B1354-F9EA-4FD2-8E6A-DA0BCF72BFDF}" sibTransId="{488F973F-33BD-4DC8-90BC-487B8AF2657A}"/>
    <dgm:cxn modelId="{8D88917C-6D39-4444-AD84-0B71ECB97566}" srcId="{447284E9-FEF7-4AE9-AEA4-14F673F9B1AB}" destId="{52354DB6-C3EF-4D99-B618-03115BB19FA1}" srcOrd="0" destOrd="0" parTransId="{DAEBE8E4-765C-45AC-AD01-30C846D829A7}" sibTransId="{60A8928E-3E8D-4F4F-9862-D6E281A3CB3D}"/>
    <dgm:cxn modelId="{0AEC4280-DF23-4A64-AEA0-C0B7D7B93B19}" srcId="{447284E9-FEF7-4AE9-AEA4-14F673F9B1AB}" destId="{5C2F2BFD-C2C0-42F3-A027-8F57F551D550}" srcOrd="1" destOrd="0" parTransId="{A83701D0-DF05-4E8C-A67B-DEAE5077767D}" sibTransId="{7FDE137F-017C-4402-BFA1-F51E4CDEA28A}"/>
    <dgm:cxn modelId="{99711385-5043-4C18-A2C2-60243CB23273}" type="presOf" srcId="{52354DB6-C3EF-4D99-B618-03115BB19FA1}" destId="{8479E9FC-C3BF-42BF-8326-D6EF74EA737C}" srcOrd="0" destOrd="0" presId="urn:microsoft.com/office/officeart/2005/8/layout/default#1"/>
    <dgm:cxn modelId="{151799C4-2715-452A-82F9-A606CE184E6C}" type="presOf" srcId="{DFA6B35C-8F01-4024-8ECA-F1CF7C2F3193}" destId="{A851C0AC-2F2B-4A38-ACD4-AF7F84053F06}" srcOrd="0" destOrd="0" presId="urn:microsoft.com/office/officeart/2005/8/layout/default#1"/>
    <dgm:cxn modelId="{5D08467B-ACFF-4792-8E62-30923FD1E4D0}" type="presParOf" srcId="{90710186-1FBD-48F9-ACE3-5027B78F919E}" destId="{8479E9FC-C3BF-42BF-8326-D6EF74EA737C}" srcOrd="0" destOrd="0" presId="urn:microsoft.com/office/officeart/2005/8/layout/default#1"/>
    <dgm:cxn modelId="{F638AA9C-12EF-4370-A095-429E5C85C5D3}" type="presParOf" srcId="{90710186-1FBD-48F9-ACE3-5027B78F919E}" destId="{CF18513D-660A-41EE-A629-5E6979507AE7}" srcOrd="1" destOrd="0" presId="urn:microsoft.com/office/officeart/2005/8/layout/default#1"/>
    <dgm:cxn modelId="{37784860-FBE3-43EA-A7D7-BA3F582CAD7B}" type="presParOf" srcId="{90710186-1FBD-48F9-ACE3-5027B78F919E}" destId="{37812E48-4C3B-4EC9-A5E3-B891794BD91F}" srcOrd="2" destOrd="0" presId="urn:microsoft.com/office/officeart/2005/8/layout/default#1"/>
    <dgm:cxn modelId="{AAD10D6E-3D41-4699-8272-4E56B1D2137D}" type="presParOf" srcId="{90710186-1FBD-48F9-ACE3-5027B78F919E}" destId="{61C14A40-5571-407A-859E-2A3DE6C98832}" srcOrd="3" destOrd="0" presId="urn:microsoft.com/office/officeart/2005/8/layout/default#1"/>
    <dgm:cxn modelId="{5AE056B6-0A02-498F-9FE9-FFC15901AEDF}" type="presParOf" srcId="{90710186-1FBD-48F9-ACE3-5027B78F919E}" destId="{A851C0AC-2F2B-4A38-ACD4-AF7F84053F06}" srcOrd="4" destOrd="0" presId="urn:microsoft.com/office/officeart/2005/8/layout/default#1"/>
    <dgm:cxn modelId="{971DF27D-CC93-42CF-8F3E-814DA8977ADD}" type="presParOf" srcId="{90710186-1FBD-48F9-ACE3-5027B78F919E}" destId="{46AB8466-5C8D-4EBF-B55E-55244C1658D6}" srcOrd="5" destOrd="0" presId="urn:microsoft.com/office/officeart/2005/8/layout/default#1"/>
    <dgm:cxn modelId="{A051A0ED-E525-4411-9A06-2F425328F251}" type="presParOf" srcId="{90710186-1FBD-48F9-ACE3-5027B78F919E}" destId="{E7275BAA-44D0-4227-963D-AFE0060EECA9}"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7284E9-FEF7-4AE9-AEA4-14F673F9B1AB}" type="doc">
      <dgm:prSet loTypeId="urn:microsoft.com/office/officeart/2005/8/layout/default#1" loCatId="list" qsTypeId="urn:microsoft.com/office/officeart/2005/8/quickstyle/simple2#2" qsCatId="simple" csTypeId="urn:microsoft.com/office/officeart/2005/8/colors/colorful4#2" csCatId="colorful" phldr="1"/>
      <dgm:spPr/>
      <dgm:t>
        <a:bodyPr/>
        <a:lstStyle/>
        <a:p>
          <a:endParaRPr lang="zh-CN" altLang="en-US"/>
        </a:p>
      </dgm:t>
    </dgm:pt>
    <dgm:pt modelId="{52354DB6-C3EF-4D99-B618-03115BB19FA1}">
      <dgm:prSet custT="1"/>
      <dgm:spPr/>
      <dgm:t>
        <a:bodyPr/>
        <a:lstStyle/>
        <a:p>
          <a:pPr rtl="0"/>
          <a:r>
            <a:rPr lang="zh-CN" sz="2000" dirty="0">
              <a:solidFill>
                <a:schemeClr val="tx2">
                  <a:lumMod val="75000"/>
                </a:schemeClr>
              </a:solidFill>
              <a:latin typeface="黑体" panose="02010609060101010101" pitchFamily="49" charset="-122"/>
              <a:ea typeface="黑体" panose="02010609060101010101" pitchFamily="49" charset="-122"/>
            </a:rPr>
            <a:t>第</a:t>
          </a:r>
          <a:r>
            <a:rPr lang="zh-CN" altLang="en-US" sz="2000" dirty="0">
              <a:solidFill>
                <a:schemeClr val="tx2">
                  <a:lumMod val="75000"/>
                </a:schemeClr>
              </a:solidFill>
              <a:latin typeface="黑体" panose="02010609060101010101" pitchFamily="49" charset="-122"/>
              <a:ea typeface="黑体" panose="02010609060101010101" pitchFamily="49" charset="-122"/>
            </a:rPr>
            <a:t>五</a:t>
          </a:r>
          <a:r>
            <a:rPr lang="zh-CN" sz="2000" dirty="0">
              <a:solidFill>
                <a:schemeClr val="tx2">
                  <a:lumMod val="75000"/>
                </a:schemeClr>
              </a:solidFill>
              <a:latin typeface="黑体" panose="02010609060101010101" pitchFamily="49" charset="-122"/>
              <a:ea typeface="黑体" panose="02010609060101010101" pitchFamily="49" charset="-122"/>
            </a:rPr>
            <a:t>章 </a:t>
          </a:r>
          <a:r>
            <a:rPr lang="zh-CN" altLang="en-US" sz="2000" dirty="0">
              <a:solidFill>
                <a:schemeClr val="tx2">
                  <a:lumMod val="75000"/>
                </a:schemeClr>
              </a:solidFill>
              <a:latin typeface="黑体" panose="02010609060101010101" pitchFamily="49" charset="-122"/>
              <a:ea typeface="黑体" panose="02010609060101010101" pitchFamily="49" charset="-122"/>
            </a:rPr>
            <a:t>邓小平理论</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DAEBE8E4-765C-45AC-AD01-30C846D829A7}" type="parTrans" cxnId="{161DA069-FFBA-4E9E-9C24-DC497F7FA628}">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60A8928E-3E8D-4F4F-9862-D6E281A3CB3D}" type="sibTrans" cxnId="{161DA069-FFBA-4E9E-9C24-DC497F7FA628}">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5C2F2BFD-C2C0-42F3-A027-8F57F551D550}">
      <dgm:prSet custT="1"/>
      <dgm:spPr/>
      <dgm:t>
        <a:bodyPr/>
        <a:lstStyle/>
        <a:p>
          <a:pPr marL="0" marR="0" lvl="0" indent="0" defTabSz="914400" rtl="0" eaLnBrk="1" fontAlgn="auto" latinLnBrk="0" hangingPunct="1">
            <a:lnSpc>
              <a:spcPct val="100000"/>
            </a:lnSpc>
            <a:spcBef>
              <a:spcPts val="0"/>
            </a:spcBef>
            <a:spcAft>
              <a:spcPts val="0"/>
            </a:spcAft>
            <a:buClrTx/>
            <a:buSzTx/>
            <a:buFontTx/>
            <a:buNone/>
          </a:pPr>
          <a:r>
            <a:rPr lang="zh-CN" altLang="en-US" sz="2000" dirty="0">
              <a:solidFill>
                <a:schemeClr val="tx2">
                  <a:lumMod val="75000"/>
                </a:schemeClr>
              </a:solidFill>
              <a:latin typeface="黑体" panose="02010609060101010101" pitchFamily="49" charset="-122"/>
              <a:ea typeface="黑体" panose="02010609060101010101" pitchFamily="49" charset="-122"/>
            </a:rPr>
            <a:t>第六章 “三个代表”重要思想</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A83701D0-DF05-4E8C-A67B-DEAE5077767D}" type="parTrans" cxnId="{09B9BA09-9AE3-4F84-B2D3-5F8E3AF4A8BA}">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7FDE137F-017C-4402-BFA1-F51E4CDEA28A}" type="sibTrans" cxnId="{09B9BA09-9AE3-4F84-B2D3-5F8E3AF4A8BA}">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DFA6B35C-8F01-4024-8ECA-F1CF7C2F3193}">
      <dgm:prSet custT="1"/>
      <dgm:spPr/>
      <dgm:t>
        <a:bodyPr/>
        <a:lstStyle/>
        <a:p>
          <a:pPr rtl="0"/>
          <a:r>
            <a:rPr lang="zh-CN" altLang="zh-CN" sz="2000" dirty="0">
              <a:solidFill>
                <a:schemeClr val="tx2">
                  <a:lumMod val="75000"/>
                </a:schemeClr>
              </a:solidFill>
              <a:latin typeface="黑体" panose="02010609060101010101" pitchFamily="49" charset="-122"/>
              <a:ea typeface="黑体" panose="02010609060101010101" pitchFamily="49" charset="-122"/>
            </a:rPr>
            <a:t>第</a:t>
          </a:r>
          <a:r>
            <a:rPr lang="zh-CN" altLang="en-US" sz="2000" dirty="0">
              <a:solidFill>
                <a:schemeClr val="tx2">
                  <a:lumMod val="75000"/>
                </a:schemeClr>
              </a:solidFill>
              <a:latin typeface="黑体" panose="02010609060101010101" pitchFamily="49" charset="-122"/>
              <a:ea typeface="黑体" panose="02010609060101010101" pitchFamily="49" charset="-122"/>
            </a:rPr>
            <a:t>七</a:t>
          </a:r>
          <a:r>
            <a:rPr lang="zh-CN" altLang="zh-CN" sz="2000" dirty="0">
              <a:solidFill>
                <a:schemeClr val="tx2">
                  <a:lumMod val="75000"/>
                </a:schemeClr>
              </a:solidFill>
              <a:latin typeface="黑体" panose="02010609060101010101" pitchFamily="49" charset="-122"/>
              <a:ea typeface="黑体" panose="02010609060101010101" pitchFamily="49" charset="-122"/>
            </a:rPr>
            <a:t>章 </a:t>
          </a:r>
          <a:r>
            <a:rPr lang="zh-CN" altLang="en-US" sz="2000" dirty="0">
              <a:solidFill>
                <a:schemeClr val="tx2">
                  <a:lumMod val="75000"/>
                </a:schemeClr>
              </a:solidFill>
              <a:latin typeface="黑体" panose="02010609060101010101" pitchFamily="49" charset="-122"/>
              <a:ea typeface="黑体" panose="02010609060101010101" pitchFamily="49" charset="-122"/>
            </a:rPr>
            <a:t>科学发展观</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DA2B1354-F9EA-4FD2-8E6A-DA0BCF72BFDF}" type="parTrans" cxnId="{24CD7F4C-6C40-490F-9179-86928F69CAE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488F973F-33BD-4DC8-90BC-487B8AF2657A}" type="sibTrans" cxnId="{24CD7F4C-6C40-490F-9179-86928F69CAE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90710186-1FBD-48F9-ACE3-5027B78F919E}" type="pres">
      <dgm:prSet presAssocID="{447284E9-FEF7-4AE9-AEA4-14F673F9B1AB}" presName="diagram" presStyleCnt="0">
        <dgm:presLayoutVars>
          <dgm:dir/>
          <dgm:resizeHandles val="exact"/>
        </dgm:presLayoutVars>
      </dgm:prSet>
      <dgm:spPr/>
    </dgm:pt>
    <dgm:pt modelId="{8479E9FC-C3BF-42BF-8326-D6EF74EA737C}" type="pres">
      <dgm:prSet presAssocID="{52354DB6-C3EF-4D99-B618-03115BB19FA1}" presName="node" presStyleLbl="node1" presStyleIdx="0" presStyleCnt="3" custLinFactNeighborX="17942" custLinFactNeighborY="1150">
        <dgm:presLayoutVars>
          <dgm:bulletEnabled val="1"/>
        </dgm:presLayoutVars>
      </dgm:prSet>
      <dgm:spPr/>
    </dgm:pt>
    <dgm:pt modelId="{CF18513D-660A-41EE-A629-5E6979507AE7}" type="pres">
      <dgm:prSet presAssocID="{60A8928E-3E8D-4F4F-9862-D6E281A3CB3D}" presName="sibTrans" presStyleCnt="0"/>
      <dgm:spPr/>
    </dgm:pt>
    <dgm:pt modelId="{37812E48-4C3B-4EC9-A5E3-B891794BD91F}" type="pres">
      <dgm:prSet presAssocID="{5C2F2BFD-C2C0-42F3-A027-8F57F551D550}" presName="node" presStyleLbl="node1" presStyleIdx="1" presStyleCnt="3" custLinFactNeighborX="17942" custLinFactNeighborY="1150">
        <dgm:presLayoutVars>
          <dgm:bulletEnabled val="1"/>
        </dgm:presLayoutVars>
      </dgm:prSet>
      <dgm:spPr/>
    </dgm:pt>
    <dgm:pt modelId="{61C14A40-5571-407A-859E-2A3DE6C98832}" type="pres">
      <dgm:prSet presAssocID="{7FDE137F-017C-4402-BFA1-F51E4CDEA28A}" presName="sibTrans" presStyleCnt="0"/>
      <dgm:spPr/>
    </dgm:pt>
    <dgm:pt modelId="{A851C0AC-2F2B-4A38-ACD4-AF7F84053F06}" type="pres">
      <dgm:prSet presAssocID="{DFA6B35C-8F01-4024-8ECA-F1CF7C2F3193}" presName="node" presStyleLbl="node1" presStyleIdx="2" presStyleCnt="3" custLinFactNeighborX="17942" custLinFactNeighborY="1150">
        <dgm:presLayoutVars>
          <dgm:bulletEnabled val="1"/>
        </dgm:presLayoutVars>
      </dgm:prSet>
      <dgm:spPr/>
    </dgm:pt>
  </dgm:ptLst>
  <dgm:cxnLst>
    <dgm:cxn modelId="{09B9BA09-9AE3-4F84-B2D3-5F8E3AF4A8BA}" srcId="{447284E9-FEF7-4AE9-AEA4-14F673F9B1AB}" destId="{5C2F2BFD-C2C0-42F3-A027-8F57F551D550}" srcOrd="1" destOrd="0" parTransId="{A83701D0-DF05-4E8C-A67B-DEAE5077767D}" sibTransId="{7FDE137F-017C-4402-BFA1-F51E4CDEA28A}"/>
    <dgm:cxn modelId="{250C720F-80FB-41E3-8BD5-40A93AB96A96}" type="presOf" srcId="{DFA6B35C-8F01-4024-8ECA-F1CF7C2F3193}" destId="{A851C0AC-2F2B-4A38-ACD4-AF7F84053F06}" srcOrd="0" destOrd="0" presId="urn:microsoft.com/office/officeart/2005/8/layout/default#1"/>
    <dgm:cxn modelId="{9E2C7B2B-F0A0-42D0-A23B-A878F7B6730A}" type="presOf" srcId="{447284E9-FEF7-4AE9-AEA4-14F673F9B1AB}" destId="{90710186-1FBD-48F9-ACE3-5027B78F919E}" srcOrd="0" destOrd="0" presId="urn:microsoft.com/office/officeart/2005/8/layout/default#1"/>
    <dgm:cxn modelId="{3192FA44-F78A-4FDD-940A-B5995DC9D736}" type="presOf" srcId="{52354DB6-C3EF-4D99-B618-03115BB19FA1}" destId="{8479E9FC-C3BF-42BF-8326-D6EF74EA737C}" srcOrd="0" destOrd="0" presId="urn:microsoft.com/office/officeart/2005/8/layout/default#1"/>
    <dgm:cxn modelId="{161DA069-FFBA-4E9E-9C24-DC497F7FA628}" srcId="{447284E9-FEF7-4AE9-AEA4-14F673F9B1AB}" destId="{52354DB6-C3EF-4D99-B618-03115BB19FA1}" srcOrd="0" destOrd="0" parTransId="{DAEBE8E4-765C-45AC-AD01-30C846D829A7}" sibTransId="{60A8928E-3E8D-4F4F-9862-D6E281A3CB3D}"/>
    <dgm:cxn modelId="{24CD7F4C-6C40-490F-9179-86928F69CAED}" srcId="{447284E9-FEF7-4AE9-AEA4-14F673F9B1AB}" destId="{DFA6B35C-8F01-4024-8ECA-F1CF7C2F3193}" srcOrd="2" destOrd="0" parTransId="{DA2B1354-F9EA-4FD2-8E6A-DA0BCF72BFDF}" sibTransId="{488F973F-33BD-4DC8-90BC-487B8AF2657A}"/>
    <dgm:cxn modelId="{4A8C00A6-E938-47A5-9A7C-B0225E82F4E8}" type="presOf" srcId="{5C2F2BFD-C2C0-42F3-A027-8F57F551D550}" destId="{37812E48-4C3B-4EC9-A5E3-B891794BD91F}" srcOrd="0" destOrd="0" presId="urn:microsoft.com/office/officeart/2005/8/layout/default#1"/>
    <dgm:cxn modelId="{24C12FE8-96E1-4207-85BB-5CEAA3B4D129}" type="presParOf" srcId="{90710186-1FBD-48F9-ACE3-5027B78F919E}" destId="{8479E9FC-C3BF-42BF-8326-D6EF74EA737C}" srcOrd="0" destOrd="0" presId="urn:microsoft.com/office/officeart/2005/8/layout/default#1"/>
    <dgm:cxn modelId="{B68EECC8-48F3-4208-9531-45EA4DC741FB}" type="presParOf" srcId="{90710186-1FBD-48F9-ACE3-5027B78F919E}" destId="{CF18513D-660A-41EE-A629-5E6979507AE7}" srcOrd="1" destOrd="0" presId="urn:microsoft.com/office/officeart/2005/8/layout/default#1"/>
    <dgm:cxn modelId="{8695BFC0-9C95-4F0E-9FD4-972D52AA46CD}" type="presParOf" srcId="{90710186-1FBD-48F9-ACE3-5027B78F919E}" destId="{37812E48-4C3B-4EC9-A5E3-B891794BD91F}" srcOrd="2" destOrd="0" presId="urn:microsoft.com/office/officeart/2005/8/layout/default#1"/>
    <dgm:cxn modelId="{DD6861B7-D486-4CD6-B9CA-11CA237E8F3B}" type="presParOf" srcId="{90710186-1FBD-48F9-ACE3-5027B78F919E}" destId="{61C14A40-5571-407A-859E-2A3DE6C98832}" srcOrd="3" destOrd="0" presId="urn:microsoft.com/office/officeart/2005/8/layout/default#1"/>
    <dgm:cxn modelId="{B75D01A6-6972-45B6-A5E1-4C9D37BB970B}" type="presParOf" srcId="{90710186-1FBD-48F9-ACE3-5027B78F919E}" destId="{A851C0AC-2F2B-4A38-ACD4-AF7F84053F06}" srcOrd="4" destOrd="0" presId="urn:microsoft.com/office/officeart/2005/8/layout/defaul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7284E9-FEF7-4AE9-AEA4-14F673F9B1AB}" type="doc">
      <dgm:prSet loTypeId="urn:microsoft.com/office/officeart/2005/8/layout/default#1" loCatId="list" qsTypeId="urn:microsoft.com/office/officeart/2005/8/quickstyle/simple2#3" qsCatId="simple" csTypeId="urn:microsoft.com/office/officeart/2005/8/colors/colorful4#3" csCatId="colorful" phldr="1"/>
      <dgm:spPr/>
      <dgm:t>
        <a:bodyPr/>
        <a:lstStyle/>
        <a:p>
          <a:endParaRPr lang="zh-CN" altLang="en-US"/>
        </a:p>
      </dgm:t>
    </dgm:pt>
    <dgm:pt modelId="{DFA6B35C-8F01-4024-8ECA-F1CF7C2F3193}">
      <dgm:prSet custT="1"/>
      <dgm:spPr/>
      <dgm:t>
        <a:bodyPr/>
        <a:lstStyle/>
        <a:p>
          <a:pPr rtl="0"/>
          <a:r>
            <a:rPr lang="zh-CN" altLang="en-US" sz="2000" kern="1200" dirty="0">
              <a:solidFill>
                <a:schemeClr val="tx2">
                  <a:lumMod val="75000"/>
                </a:schemeClr>
              </a:solidFill>
              <a:latin typeface="黑体" panose="02010609060101010101" pitchFamily="49" charset="-122"/>
              <a:ea typeface="黑体" panose="02010609060101010101" pitchFamily="49" charset="-122"/>
            </a:rPr>
            <a:t>第八章 </a:t>
          </a:r>
          <a:r>
            <a:rPr lang="zh-CN" sz="2000" kern="1200" dirty="0">
              <a:solidFill>
                <a:srgbClr val="212745">
                  <a:lumMod val="75000"/>
                </a:srgbClr>
              </a:solidFill>
              <a:latin typeface="黑体" panose="02010609060101010101" pitchFamily="49" charset="-122"/>
              <a:ea typeface="黑体" panose="02010609060101010101" pitchFamily="49" charset="-122"/>
              <a:cs typeface="+mn-cs"/>
            </a:rPr>
            <a:t>习近平新时代中国特色社会主义思想及其历史地位</a:t>
          </a:r>
          <a:r>
            <a:rPr lang="zh-CN" altLang="en-US" sz="2000" kern="1200" dirty="0">
              <a:solidFill>
                <a:srgbClr val="212745">
                  <a:lumMod val="75000"/>
                </a:srgbClr>
              </a:solidFill>
              <a:latin typeface="黑体" panose="02010609060101010101" pitchFamily="49" charset="-122"/>
              <a:ea typeface="黑体" panose="02010609060101010101" pitchFamily="49" charset="-122"/>
              <a:cs typeface="+mn-cs"/>
            </a:rPr>
            <a:t> </a:t>
          </a:r>
          <a:endParaRPr lang="en-US" sz="2000" kern="1200" dirty="0">
            <a:solidFill>
              <a:srgbClr val="212745">
                <a:lumMod val="75000"/>
              </a:srgbClr>
            </a:solidFill>
            <a:latin typeface="黑体" panose="02010609060101010101" pitchFamily="49" charset="-122"/>
            <a:ea typeface="黑体" panose="02010609060101010101" pitchFamily="49" charset="-122"/>
            <a:cs typeface="+mn-cs"/>
          </a:endParaRPr>
        </a:p>
      </dgm:t>
    </dgm:pt>
    <dgm:pt modelId="{DA2B1354-F9EA-4FD2-8E6A-DA0BCF72BFDF}" type="parTrans" cxnId="{24CD7F4C-6C40-490F-9179-86928F69CAE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488F973F-33BD-4DC8-90BC-487B8AF2657A}" type="sibTrans" cxnId="{24CD7F4C-6C40-490F-9179-86928F69CAE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4538444A-145D-4DA3-9265-DD0C1BA9C6D8}">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第九章 坚持和发展中国特色社会主义的总任务</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453EA7C6-1CD7-4B63-9493-A780182F51BC}" type="parTrans" cxnId="{EFF30CA2-7B97-4E57-ACF5-37090BFB371A}">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079B30B3-2D6C-4695-9C15-19D6319C0601}" type="sibTrans" cxnId="{EFF30CA2-7B97-4E57-ACF5-37090BFB371A}">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A044B49B-654D-49E7-B4B8-BE37C1CA0656}">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第十一章 “四个全面”战略布局</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BB508A9F-0FD7-4466-B0E8-3B51CEC6B0CB}" type="parTrans" cxnId="{9CB7EB42-FD84-42C3-A0FB-54C574C3CFE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47FE52C8-7886-41ED-B604-506F6FDA56C1}" type="sibTrans" cxnId="{9CB7EB42-FD84-42C3-A0FB-54C574C3CFE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901E75CC-6D65-4C30-9F03-0563317D7BB5}">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第十二章 全面推进国防和军队现代化</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1024D5E3-84AA-4495-85E3-A54C603E21F1}" type="parTrans" cxnId="{F89B4E7D-2D27-4034-8F43-A4F91AC07729}">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669B28A2-A539-4BA2-950C-0389B9BE1341}" type="sibTrans" cxnId="{F89B4E7D-2D27-4034-8F43-A4F91AC07729}">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59AE52D2-CA76-4C3A-BDBB-04856E335850}">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第十三章 中国特色大国外交</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63268E09-7561-43C3-B85F-C6670CC68D56}" type="parTrans" cxnId="{5AB716A1-CA36-442F-86DA-5043111746C6}">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6DA7A63A-6A62-4934-B71D-E68A4424E25A}" type="sibTrans" cxnId="{5AB716A1-CA36-442F-86DA-5043111746C6}">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20717E0C-C008-47A0-817C-E09B9DE79487}">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第十四章  坚持和加强党的领导</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C2970FD1-1A54-409D-B840-395E16E66F5E}" type="parTrans" cxnId="{3CAD45FE-D149-4E23-8D4D-07B04D0E599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8083920E-FEC1-4D74-A5CD-410C06EDB13A}" type="sibTrans" cxnId="{3CAD45FE-D149-4E23-8D4D-07B04D0E599D}">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0C2C40C0-6DC3-4BFA-83DA-3054DDF68ECB}">
      <dgm:prSet custT="1"/>
      <dgm:spPr/>
      <dgm:t>
        <a:bodyPr/>
        <a:lstStyle/>
        <a:p>
          <a:pPr rtl="0"/>
          <a:r>
            <a:rPr lang="zh-CN" altLang="en-US" sz="2000" dirty="0">
              <a:solidFill>
                <a:schemeClr val="tx2">
                  <a:lumMod val="75000"/>
                </a:schemeClr>
              </a:solidFill>
              <a:latin typeface="黑体" panose="02010609060101010101" pitchFamily="49" charset="-122"/>
              <a:ea typeface="黑体" panose="02010609060101010101" pitchFamily="49" charset="-122"/>
            </a:rPr>
            <a:t>第十章 “五位一体”总体布局</a:t>
          </a:r>
          <a:endParaRPr lang="en-US" sz="2000" dirty="0">
            <a:solidFill>
              <a:schemeClr val="tx2">
                <a:lumMod val="75000"/>
              </a:schemeClr>
            </a:solidFill>
            <a:latin typeface="黑体" panose="02010609060101010101" pitchFamily="49" charset="-122"/>
            <a:ea typeface="黑体" panose="02010609060101010101" pitchFamily="49" charset="-122"/>
          </a:endParaRPr>
        </a:p>
      </dgm:t>
    </dgm:pt>
    <dgm:pt modelId="{EF3DE5D5-7C29-4C77-A66C-6E445CD60A36}" type="sibTrans" cxnId="{B0768FA0-F4FD-4609-94D6-79C4286BD4E6}">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3A7F8792-1B22-4139-936C-39586E56346C}" type="parTrans" cxnId="{B0768FA0-F4FD-4609-94D6-79C4286BD4E6}">
      <dgm:prSet/>
      <dgm:spPr/>
      <dgm:t>
        <a:bodyPr/>
        <a:lstStyle/>
        <a:p>
          <a:endParaRPr lang="zh-CN" altLang="en-US" sz="2000">
            <a:solidFill>
              <a:schemeClr val="tx2">
                <a:lumMod val="75000"/>
              </a:schemeClr>
            </a:solidFill>
            <a:latin typeface="黑体" panose="02010609060101010101" pitchFamily="49" charset="-122"/>
            <a:ea typeface="黑体" panose="02010609060101010101" pitchFamily="49" charset="-122"/>
          </a:endParaRPr>
        </a:p>
      </dgm:t>
    </dgm:pt>
    <dgm:pt modelId="{90710186-1FBD-48F9-ACE3-5027B78F919E}" type="pres">
      <dgm:prSet presAssocID="{447284E9-FEF7-4AE9-AEA4-14F673F9B1AB}" presName="diagram" presStyleCnt="0">
        <dgm:presLayoutVars>
          <dgm:dir/>
          <dgm:resizeHandles val="exact"/>
        </dgm:presLayoutVars>
      </dgm:prSet>
      <dgm:spPr/>
    </dgm:pt>
    <dgm:pt modelId="{A851C0AC-2F2B-4A38-ACD4-AF7F84053F06}" type="pres">
      <dgm:prSet presAssocID="{DFA6B35C-8F01-4024-8ECA-F1CF7C2F3193}" presName="node" presStyleLbl="node1" presStyleIdx="0" presStyleCnt="7">
        <dgm:presLayoutVars>
          <dgm:bulletEnabled val="1"/>
        </dgm:presLayoutVars>
      </dgm:prSet>
      <dgm:spPr/>
    </dgm:pt>
    <dgm:pt modelId="{46AB8466-5C8D-4EBF-B55E-55244C1658D6}" type="pres">
      <dgm:prSet presAssocID="{488F973F-33BD-4DC8-90BC-487B8AF2657A}" presName="sibTrans" presStyleCnt="0"/>
      <dgm:spPr/>
    </dgm:pt>
    <dgm:pt modelId="{4BADBE3A-93D2-46D3-A60F-FB1FA9267B1D}" type="pres">
      <dgm:prSet presAssocID="{4538444A-145D-4DA3-9265-DD0C1BA9C6D8}" presName="node" presStyleLbl="node1" presStyleIdx="1" presStyleCnt="7">
        <dgm:presLayoutVars>
          <dgm:bulletEnabled val="1"/>
        </dgm:presLayoutVars>
      </dgm:prSet>
      <dgm:spPr/>
    </dgm:pt>
    <dgm:pt modelId="{2D1BD8B8-2849-40E2-BB69-A888532536D3}" type="pres">
      <dgm:prSet presAssocID="{079B30B3-2D6C-4695-9C15-19D6319C0601}" presName="sibTrans" presStyleCnt="0"/>
      <dgm:spPr/>
    </dgm:pt>
    <dgm:pt modelId="{977079EF-FF34-4AAC-9959-D69C03956311}" type="pres">
      <dgm:prSet presAssocID="{0C2C40C0-6DC3-4BFA-83DA-3054DDF68ECB}" presName="node" presStyleLbl="node1" presStyleIdx="2" presStyleCnt="7">
        <dgm:presLayoutVars>
          <dgm:bulletEnabled val="1"/>
        </dgm:presLayoutVars>
      </dgm:prSet>
      <dgm:spPr/>
    </dgm:pt>
    <dgm:pt modelId="{9F7EFEFD-1D87-4E48-BF7F-91EF9B970BA2}" type="pres">
      <dgm:prSet presAssocID="{EF3DE5D5-7C29-4C77-A66C-6E445CD60A36}" presName="sibTrans" presStyleCnt="0"/>
      <dgm:spPr/>
    </dgm:pt>
    <dgm:pt modelId="{15558D56-C780-409A-BBF8-6A4B899CE44B}" type="pres">
      <dgm:prSet presAssocID="{A044B49B-654D-49E7-B4B8-BE37C1CA0656}" presName="node" presStyleLbl="node1" presStyleIdx="3" presStyleCnt="7">
        <dgm:presLayoutVars>
          <dgm:bulletEnabled val="1"/>
        </dgm:presLayoutVars>
      </dgm:prSet>
      <dgm:spPr/>
    </dgm:pt>
    <dgm:pt modelId="{FFFA782E-6DC3-4D55-A8FD-41639A8C2E0B}" type="pres">
      <dgm:prSet presAssocID="{47FE52C8-7886-41ED-B604-506F6FDA56C1}" presName="sibTrans" presStyleCnt="0"/>
      <dgm:spPr/>
    </dgm:pt>
    <dgm:pt modelId="{70BE1826-C9B4-40CA-9743-C9BEBA85AED3}" type="pres">
      <dgm:prSet presAssocID="{901E75CC-6D65-4C30-9F03-0563317D7BB5}" presName="node" presStyleLbl="node1" presStyleIdx="4" presStyleCnt="7">
        <dgm:presLayoutVars>
          <dgm:bulletEnabled val="1"/>
        </dgm:presLayoutVars>
      </dgm:prSet>
      <dgm:spPr/>
    </dgm:pt>
    <dgm:pt modelId="{C61089E8-75F3-4113-B98D-706EE7C29BC3}" type="pres">
      <dgm:prSet presAssocID="{669B28A2-A539-4BA2-950C-0389B9BE1341}" presName="sibTrans" presStyleCnt="0"/>
      <dgm:spPr/>
    </dgm:pt>
    <dgm:pt modelId="{E7275BAA-44D0-4227-963D-AFE0060EECA9}" type="pres">
      <dgm:prSet presAssocID="{59AE52D2-CA76-4C3A-BDBB-04856E335850}" presName="node" presStyleLbl="node1" presStyleIdx="5" presStyleCnt="7">
        <dgm:presLayoutVars>
          <dgm:bulletEnabled val="1"/>
        </dgm:presLayoutVars>
      </dgm:prSet>
      <dgm:spPr/>
    </dgm:pt>
    <dgm:pt modelId="{DB633B6B-BA5E-418A-B3E8-5829C558DA2E}" type="pres">
      <dgm:prSet presAssocID="{6DA7A63A-6A62-4934-B71D-E68A4424E25A}" presName="sibTrans" presStyleCnt="0"/>
      <dgm:spPr/>
    </dgm:pt>
    <dgm:pt modelId="{95B09578-D693-4EA7-A6E3-B1F8A1EDEEB9}" type="pres">
      <dgm:prSet presAssocID="{20717E0C-C008-47A0-817C-E09B9DE79487}" presName="node" presStyleLbl="node1" presStyleIdx="6" presStyleCnt="7" custLinFactX="-9432" custLinFactNeighborX="-100000" custLinFactNeighborY="-3854">
        <dgm:presLayoutVars>
          <dgm:bulletEnabled val="1"/>
        </dgm:presLayoutVars>
      </dgm:prSet>
      <dgm:spPr/>
    </dgm:pt>
  </dgm:ptLst>
  <dgm:cxnLst>
    <dgm:cxn modelId="{250C720F-80FB-41E3-8BD5-40A93AB96A96}" type="presOf" srcId="{DFA6B35C-8F01-4024-8ECA-F1CF7C2F3193}" destId="{A851C0AC-2F2B-4A38-ACD4-AF7F84053F06}" srcOrd="0" destOrd="0" presId="urn:microsoft.com/office/officeart/2005/8/layout/default#1"/>
    <dgm:cxn modelId="{24A0BB2A-2917-4712-949E-B40FB0F28B73}" type="presOf" srcId="{A044B49B-654D-49E7-B4B8-BE37C1CA0656}" destId="{15558D56-C780-409A-BBF8-6A4B899CE44B}" srcOrd="0" destOrd="0" presId="urn:microsoft.com/office/officeart/2005/8/layout/default#1"/>
    <dgm:cxn modelId="{9E2C7B2B-F0A0-42D0-A23B-A878F7B6730A}" type="presOf" srcId="{447284E9-FEF7-4AE9-AEA4-14F673F9B1AB}" destId="{90710186-1FBD-48F9-ACE3-5027B78F919E}" srcOrd="0" destOrd="0" presId="urn:microsoft.com/office/officeart/2005/8/layout/default#1"/>
    <dgm:cxn modelId="{9CB7EB42-FD84-42C3-A0FB-54C574C3CFED}" srcId="{447284E9-FEF7-4AE9-AEA4-14F673F9B1AB}" destId="{A044B49B-654D-49E7-B4B8-BE37C1CA0656}" srcOrd="3" destOrd="0" parTransId="{BB508A9F-0FD7-4466-B0E8-3B51CEC6B0CB}" sibTransId="{47FE52C8-7886-41ED-B604-506F6FDA56C1}"/>
    <dgm:cxn modelId="{24CD7F4C-6C40-490F-9179-86928F69CAED}" srcId="{447284E9-FEF7-4AE9-AEA4-14F673F9B1AB}" destId="{DFA6B35C-8F01-4024-8ECA-F1CF7C2F3193}" srcOrd="0" destOrd="0" parTransId="{DA2B1354-F9EA-4FD2-8E6A-DA0BCF72BFDF}" sibTransId="{488F973F-33BD-4DC8-90BC-487B8AF2657A}"/>
    <dgm:cxn modelId="{F89B4E7D-2D27-4034-8F43-A4F91AC07729}" srcId="{447284E9-FEF7-4AE9-AEA4-14F673F9B1AB}" destId="{901E75CC-6D65-4C30-9F03-0563317D7BB5}" srcOrd="4" destOrd="0" parTransId="{1024D5E3-84AA-4495-85E3-A54C603E21F1}" sibTransId="{669B28A2-A539-4BA2-950C-0389B9BE1341}"/>
    <dgm:cxn modelId="{B0768FA0-F4FD-4609-94D6-79C4286BD4E6}" srcId="{447284E9-FEF7-4AE9-AEA4-14F673F9B1AB}" destId="{0C2C40C0-6DC3-4BFA-83DA-3054DDF68ECB}" srcOrd="2" destOrd="0" parTransId="{3A7F8792-1B22-4139-936C-39586E56346C}" sibTransId="{EF3DE5D5-7C29-4C77-A66C-6E445CD60A36}"/>
    <dgm:cxn modelId="{5AB716A1-CA36-442F-86DA-5043111746C6}" srcId="{447284E9-FEF7-4AE9-AEA4-14F673F9B1AB}" destId="{59AE52D2-CA76-4C3A-BDBB-04856E335850}" srcOrd="5" destOrd="0" parTransId="{63268E09-7561-43C3-B85F-C6670CC68D56}" sibTransId="{6DA7A63A-6A62-4934-B71D-E68A4424E25A}"/>
    <dgm:cxn modelId="{EFF30CA2-7B97-4E57-ACF5-37090BFB371A}" srcId="{447284E9-FEF7-4AE9-AEA4-14F673F9B1AB}" destId="{4538444A-145D-4DA3-9265-DD0C1BA9C6D8}" srcOrd="1" destOrd="0" parTransId="{453EA7C6-1CD7-4B63-9493-A780182F51BC}" sibTransId="{079B30B3-2D6C-4695-9C15-19D6319C0601}"/>
    <dgm:cxn modelId="{9A222AE1-434F-4E32-B8C4-2067DA70BC94}" type="presOf" srcId="{0C2C40C0-6DC3-4BFA-83DA-3054DDF68ECB}" destId="{977079EF-FF34-4AAC-9959-D69C03956311}" srcOrd="0" destOrd="0" presId="urn:microsoft.com/office/officeart/2005/8/layout/default#1"/>
    <dgm:cxn modelId="{500BBBE2-CDD3-4F1C-AB44-A7648ACE217F}" type="presOf" srcId="{4538444A-145D-4DA3-9265-DD0C1BA9C6D8}" destId="{4BADBE3A-93D2-46D3-A60F-FB1FA9267B1D}" srcOrd="0" destOrd="0" presId="urn:microsoft.com/office/officeart/2005/8/layout/default#1"/>
    <dgm:cxn modelId="{8A9465ED-BA7D-4009-B873-1545B2E676CF}" type="presOf" srcId="{901E75CC-6D65-4C30-9F03-0563317D7BB5}" destId="{70BE1826-C9B4-40CA-9743-C9BEBA85AED3}" srcOrd="0" destOrd="0" presId="urn:microsoft.com/office/officeart/2005/8/layout/default#1"/>
    <dgm:cxn modelId="{0352C0FB-043F-4AE4-9607-FF1111041399}" type="presOf" srcId="{59AE52D2-CA76-4C3A-BDBB-04856E335850}" destId="{E7275BAA-44D0-4227-963D-AFE0060EECA9}" srcOrd="0" destOrd="0" presId="urn:microsoft.com/office/officeart/2005/8/layout/default#1"/>
    <dgm:cxn modelId="{23161AFC-A097-4419-9F9F-14B19AD94322}" type="presOf" srcId="{20717E0C-C008-47A0-817C-E09B9DE79487}" destId="{95B09578-D693-4EA7-A6E3-B1F8A1EDEEB9}" srcOrd="0" destOrd="0" presId="urn:microsoft.com/office/officeart/2005/8/layout/default#1"/>
    <dgm:cxn modelId="{3CAD45FE-D149-4E23-8D4D-07B04D0E599D}" srcId="{447284E9-FEF7-4AE9-AEA4-14F673F9B1AB}" destId="{20717E0C-C008-47A0-817C-E09B9DE79487}" srcOrd="6" destOrd="0" parTransId="{C2970FD1-1A54-409D-B840-395E16E66F5E}" sibTransId="{8083920E-FEC1-4D74-A5CD-410C06EDB13A}"/>
    <dgm:cxn modelId="{B75D01A6-6972-45B6-A5E1-4C9D37BB970B}" type="presParOf" srcId="{90710186-1FBD-48F9-ACE3-5027B78F919E}" destId="{A851C0AC-2F2B-4A38-ACD4-AF7F84053F06}" srcOrd="0" destOrd="0" presId="urn:microsoft.com/office/officeart/2005/8/layout/default#1"/>
    <dgm:cxn modelId="{00481718-D92F-499A-9333-52845AF379EA}" type="presParOf" srcId="{90710186-1FBD-48F9-ACE3-5027B78F919E}" destId="{46AB8466-5C8D-4EBF-B55E-55244C1658D6}" srcOrd="1" destOrd="0" presId="urn:microsoft.com/office/officeart/2005/8/layout/default#1"/>
    <dgm:cxn modelId="{61F86971-36EB-45D0-ADC4-7743B6A85913}" type="presParOf" srcId="{90710186-1FBD-48F9-ACE3-5027B78F919E}" destId="{4BADBE3A-93D2-46D3-A60F-FB1FA9267B1D}" srcOrd="2" destOrd="0" presId="urn:microsoft.com/office/officeart/2005/8/layout/default#1"/>
    <dgm:cxn modelId="{03DCFA1E-A6D2-42B4-AF2A-9F4BE3ECC980}" type="presParOf" srcId="{90710186-1FBD-48F9-ACE3-5027B78F919E}" destId="{2D1BD8B8-2849-40E2-BB69-A888532536D3}" srcOrd="3" destOrd="0" presId="urn:microsoft.com/office/officeart/2005/8/layout/default#1"/>
    <dgm:cxn modelId="{04412834-F199-4050-A21B-89B3051CD371}" type="presParOf" srcId="{90710186-1FBD-48F9-ACE3-5027B78F919E}" destId="{977079EF-FF34-4AAC-9959-D69C03956311}" srcOrd="4" destOrd="0" presId="urn:microsoft.com/office/officeart/2005/8/layout/default#1"/>
    <dgm:cxn modelId="{912E5FFA-419F-4C7B-8C2C-85B6EF206D5F}" type="presParOf" srcId="{90710186-1FBD-48F9-ACE3-5027B78F919E}" destId="{9F7EFEFD-1D87-4E48-BF7F-91EF9B970BA2}" srcOrd="5" destOrd="0" presId="urn:microsoft.com/office/officeart/2005/8/layout/default#1"/>
    <dgm:cxn modelId="{B6B667C2-D763-455B-9018-50F6C15D37ED}" type="presParOf" srcId="{90710186-1FBD-48F9-ACE3-5027B78F919E}" destId="{15558D56-C780-409A-BBF8-6A4B899CE44B}" srcOrd="6" destOrd="0" presId="urn:microsoft.com/office/officeart/2005/8/layout/default#1"/>
    <dgm:cxn modelId="{6B3B26E4-90A1-4538-8D93-496ED29748CE}" type="presParOf" srcId="{90710186-1FBD-48F9-ACE3-5027B78F919E}" destId="{FFFA782E-6DC3-4D55-A8FD-41639A8C2E0B}" srcOrd="7" destOrd="0" presId="urn:microsoft.com/office/officeart/2005/8/layout/default#1"/>
    <dgm:cxn modelId="{CD8F36C4-516F-465A-9F36-636FD1EC0E55}" type="presParOf" srcId="{90710186-1FBD-48F9-ACE3-5027B78F919E}" destId="{70BE1826-C9B4-40CA-9743-C9BEBA85AED3}" srcOrd="8" destOrd="0" presId="urn:microsoft.com/office/officeart/2005/8/layout/default#1"/>
    <dgm:cxn modelId="{0FB656E1-0D27-4FCA-B608-80FF21FDA090}" type="presParOf" srcId="{90710186-1FBD-48F9-ACE3-5027B78F919E}" destId="{C61089E8-75F3-4113-B98D-706EE7C29BC3}" srcOrd="9" destOrd="0" presId="urn:microsoft.com/office/officeart/2005/8/layout/default#1"/>
    <dgm:cxn modelId="{7E0694C6-8042-4552-8378-E28BD426DD4A}" type="presParOf" srcId="{90710186-1FBD-48F9-ACE3-5027B78F919E}" destId="{E7275BAA-44D0-4227-963D-AFE0060EECA9}" srcOrd="10" destOrd="0" presId="urn:microsoft.com/office/officeart/2005/8/layout/default#1"/>
    <dgm:cxn modelId="{C8BB1D5D-67EF-4D72-B056-94F61F36B201}" type="presParOf" srcId="{90710186-1FBD-48F9-ACE3-5027B78F919E}" destId="{DB633B6B-BA5E-418A-B3E8-5829C558DA2E}" srcOrd="11" destOrd="0" presId="urn:microsoft.com/office/officeart/2005/8/layout/default#1"/>
    <dgm:cxn modelId="{90836888-E401-4730-BE09-F6E93ECA92FF}" type="presParOf" srcId="{90710186-1FBD-48F9-ACE3-5027B78F919E}" destId="{95B09578-D693-4EA7-A6E3-B1F8A1EDEEB9}" srcOrd="12"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99F6E1-C168-415C-833A-1EEBE64C9B17}" type="doc">
      <dgm:prSet loTypeId="urn:microsoft.com/office/officeart/2008/layout/HorizontalMultiLevelHierarchy#1" loCatId="hierarchy" qsTypeId="urn:microsoft.com/office/officeart/2005/8/quickstyle/simple1" qsCatId="simple" csTypeId="urn:microsoft.com/office/officeart/2005/8/colors/colorful3#2" csCatId="colorful" phldr="1"/>
      <dgm:spPr/>
      <dgm:t>
        <a:bodyPr/>
        <a:lstStyle/>
        <a:p>
          <a:endParaRPr lang="zh-CN" altLang="en-US"/>
        </a:p>
      </dgm:t>
    </dgm:pt>
    <dgm:pt modelId="{5960E3A2-9228-42FA-A6E0-CA9CB16B032C}">
      <dgm:prSet phldrT="[文本]" custT="1"/>
      <dgm:spPr/>
      <dgm:t>
        <a:bodyPr/>
        <a:lstStyle/>
        <a:p>
          <a:r>
            <a:rPr lang="zh-CN" altLang="en-US" sz="2400" b="1" dirty="0">
              <a:latin typeface="仿宋" panose="02010609060101010101" charset="-122"/>
              <a:ea typeface="仿宋" panose="02010609060101010101" charset="-122"/>
            </a:rPr>
            <a:t>主要内容和活的灵魂</a:t>
          </a:r>
        </a:p>
      </dgm:t>
    </dgm:pt>
    <dgm:pt modelId="{DEB15B47-A0C7-4C54-AEE8-AC757D00C81E}" type="parTrans" cxnId="{226F423C-FDA8-48AF-9D93-E77902BBA9C5}">
      <dgm:prSet/>
      <dgm:spPr/>
      <dgm:t>
        <a:bodyPr/>
        <a:lstStyle/>
        <a:p>
          <a:endParaRPr lang="zh-CN" altLang="en-US"/>
        </a:p>
      </dgm:t>
    </dgm:pt>
    <dgm:pt modelId="{8431F15B-3802-4DF1-9A85-7EEA4E6DEE9A}" type="sibTrans" cxnId="{226F423C-FDA8-48AF-9D93-E77902BBA9C5}">
      <dgm:prSet/>
      <dgm:spPr/>
      <dgm:t>
        <a:bodyPr/>
        <a:lstStyle/>
        <a:p>
          <a:endParaRPr lang="zh-CN" altLang="en-US"/>
        </a:p>
      </dgm:t>
    </dgm:pt>
    <dgm:pt modelId="{2A518564-4DCF-477B-A4A7-BDA848DFCBC8}">
      <dgm:prSet phldrT="[文本]" custT="1"/>
      <dgm:spPr/>
      <dgm:t>
        <a:bodyPr/>
        <a:lstStyle/>
        <a:p>
          <a:r>
            <a:rPr lang="zh-CN" altLang="en-US" sz="2400" b="1" dirty="0">
              <a:latin typeface="仿宋" panose="02010609060101010101" charset="-122"/>
              <a:ea typeface="仿宋" panose="02010609060101010101" charset="-122"/>
            </a:rPr>
            <a:t>相互关联的重要理论观点</a:t>
          </a:r>
          <a:r>
            <a:rPr lang="en-US" altLang="zh-CN" sz="2400" b="1" dirty="0">
              <a:latin typeface="仿宋" panose="02010609060101010101" charset="-122"/>
              <a:ea typeface="仿宋" panose="02010609060101010101" charset="-122"/>
            </a:rPr>
            <a:t>P</a:t>
          </a:r>
          <a:r>
            <a:rPr lang="en-US" altLang="zh-CN" sz="1400" b="1" dirty="0">
              <a:latin typeface="仿宋" panose="02010609060101010101" charset="-122"/>
              <a:ea typeface="仿宋" panose="02010609060101010101" charset="-122"/>
            </a:rPr>
            <a:t>6-10</a:t>
          </a:r>
          <a:endParaRPr lang="zh-CN" altLang="en-US" sz="2400" b="1" dirty="0">
            <a:latin typeface="仿宋" panose="02010609060101010101" charset="-122"/>
            <a:ea typeface="仿宋" panose="02010609060101010101" charset="-122"/>
          </a:endParaRPr>
        </a:p>
      </dgm:t>
    </dgm:pt>
    <dgm:pt modelId="{AA6D922D-4E33-4348-8178-AA4F58490F8E}" type="parTrans" cxnId="{C7475115-ABB0-468C-B243-99644AD32E51}">
      <dgm:prSet/>
      <dgm:spPr/>
      <dgm:t>
        <a:bodyPr/>
        <a:lstStyle/>
        <a:p>
          <a:endParaRPr lang="zh-CN" altLang="en-US"/>
        </a:p>
      </dgm:t>
    </dgm:pt>
    <dgm:pt modelId="{BF1B7002-1F74-4E4B-BA6B-2B5032F9D5FA}" type="sibTrans" cxnId="{C7475115-ABB0-468C-B243-99644AD32E51}">
      <dgm:prSet/>
      <dgm:spPr/>
      <dgm:t>
        <a:bodyPr/>
        <a:lstStyle/>
        <a:p>
          <a:endParaRPr lang="zh-CN" altLang="en-US"/>
        </a:p>
      </dgm:t>
    </dgm:pt>
    <dgm:pt modelId="{5D9AA256-5A9F-4F8D-9983-4E4467232C9C}">
      <dgm:prSet phldrT="[文本]" phldr="0" custT="1"/>
      <dgm:spPr/>
      <dgm:t>
        <a:bodyPr vert="horz" wrap="square"/>
        <a:lstStyle/>
        <a:p>
          <a:pPr>
            <a:lnSpc>
              <a:spcPct val="100000"/>
            </a:lnSpc>
            <a:spcBef>
              <a:spcPct val="0"/>
            </a:spcBef>
            <a:spcAft>
              <a:spcPct val="35000"/>
            </a:spcAft>
          </a:pPr>
          <a:r>
            <a:rPr lang="zh-CN" altLang="en-US" sz="2400" b="1" dirty="0">
              <a:solidFill>
                <a:srgbClr val="FF0000"/>
              </a:solidFill>
              <a:latin typeface="仿宋" panose="02010609060101010101" charset="-122"/>
              <a:ea typeface="仿宋" panose="02010609060101010101" charset="-122"/>
            </a:rPr>
            <a:t>实事求是</a:t>
          </a:r>
          <a:r>
            <a:rPr lang="zh-CN" altLang="en-US" sz="2400" b="1" dirty="0">
              <a:latin typeface="仿宋" panose="02010609060101010101" charset="-122"/>
              <a:ea typeface="仿宋" panose="02010609060101010101" charset="-122"/>
            </a:rPr>
            <a:t>、</a:t>
          </a:r>
          <a:r>
            <a:rPr lang="zh-CN" altLang="en-US" sz="2400" b="1" dirty="0">
              <a:solidFill>
                <a:srgbClr val="FF0000"/>
              </a:solidFill>
              <a:latin typeface="仿宋" panose="02010609060101010101" charset="-122"/>
              <a:ea typeface="仿宋" panose="02010609060101010101" charset="-122"/>
            </a:rPr>
            <a:t>群众路线</a:t>
          </a:r>
          <a:r>
            <a:rPr lang="zh-CN" altLang="en-US" sz="2400" b="1" dirty="0">
              <a:latin typeface="仿宋" panose="02010609060101010101" charset="-122"/>
              <a:ea typeface="仿宋" panose="02010609060101010101" charset="-122"/>
            </a:rPr>
            <a:t>、</a:t>
          </a:r>
          <a:r>
            <a:rPr lang="zh-CN" altLang="en-US" sz="2400" b="1" dirty="0">
              <a:solidFill>
                <a:srgbClr val="FF0000"/>
              </a:solidFill>
              <a:latin typeface="仿宋" panose="02010609060101010101" charset="-122"/>
              <a:ea typeface="仿宋" panose="02010609060101010101" charset="-122"/>
            </a:rPr>
            <a:t>独立自主</a:t>
          </a:r>
        </a:p>
      </dgm:t>
    </dgm:pt>
    <dgm:pt modelId="{6038714C-0AD7-424B-9D65-6DF79DB5C71F}" type="parTrans" cxnId="{BF380DC1-2F55-45E0-A406-2B01CA5FF9A5}">
      <dgm:prSet/>
      <dgm:spPr/>
      <dgm:t>
        <a:bodyPr/>
        <a:lstStyle/>
        <a:p>
          <a:endParaRPr lang="zh-CN" altLang="en-US"/>
        </a:p>
      </dgm:t>
    </dgm:pt>
    <dgm:pt modelId="{3F29D9AA-F634-4F2B-8AA8-29C296FA8FF9}" type="sibTrans" cxnId="{BF380DC1-2F55-45E0-A406-2B01CA5FF9A5}">
      <dgm:prSet/>
      <dgm:spPr/>
      <dgm:t>
        <a:bodyPr/>
        <a:lstStyle/>
        <a:p>
          <a:endParaRPr lang="zh-CN" altLang="en-US"/>
        </a:p>
      </dgm:t>
    </dgm:pt>
    <dgm:pt modelId="{98CEF2AF-B09A-4018-BF47-5EF0CF3A3C61}" type="pres">
      <dgm:prSet presAssocID="{A499F6E1-C168-415C-833A-1EEBE64C9B17}" presName="Name0" presStyleCnt="0">
        <dgm:presLayoutVars>
          <dgm:chPref val="1"/>
          <dgm:dir/>
          <dgm:animOne val="branch"/>
          <dgm:animLvl val="lvl"/>
          <dgm:resizeHandles val="exact"/>
        </dgm:presLayoutVars>
      </dgm:prSet>
      <dgm:spPr/>
    </dgm:pt>
    <dgm:pt modelId="{210B989E-7EFA-484A-81FB-4776E1215C98}" type="pres">
      <dgm:prSet presAssocID="{5960E3A2-9228-42FA-A6E0-CA9CB16B032C}" presName="root1" presStyleCnt="0"/>
      <dgm:spPr/>
    </dgm:pt>
    <dgm:pt modelId="{D7AD859A-0B39-478F-85E0-0EF547FD9481}" type="pres">
      <dgm:prSet presAssocID="{5960E3A2-9228-42FA-A6E0-CA9CB16B032C}" presName="LevelOneTextNode" presStyleLbl="node0" presStyleIdx="0" presStyleCnt="1">
        <dgm:presLayoutVars>
          <dgm:chPref val="3"/>
        </dgm:presLayoutVars>
      </dgm:prSet>
      <dgm:spPr/>
    </dgm:pt>
    <dgm:pt modelId="{237015FC-316B-4B94-9207-B76DF3866E93}" type="pres">
      <dgm:prSet presAssocID="{5960E3A2-9228-42FA-A6E0-CA9CB16B032C}" presName="level2hierChild" presStyleCnt="0"/>
      <dgm:spPr/>
    </dgm:pt>
    <dgm:pt modelId="{61DDF4D5-7A20-4A10-B4FE-EA641D2B912E}" type="pres">
      <dgm:prSet presAssocID="{AA6D922D-4E33-4348-8178-AA4F58490F8E}" presName="conn2-1" presStyleLbl="parChTrans1D2" presStyleIdx="0" presStyleCnt="2"/>
      <dgm:spPr/>
    </dgm:pt>
    <dgm:pt modelId="{DE298E23-A79C-4E0D-8F0F-31129B0D1ECD}" type="pres">
      <dgm:prSet presAssocID="{AA6D922D-4E33-4348-8178-AA4F58490F8E}" presName="connTx" presStyleLbl="parChTrans1D2" presStyleIdx="0" presStyleCnt="2"/>
      <dgm:spPr/>
    </dgm:pt>
    <dgm:pt modelId="{2A8A3870-3994-42DC-AB75-CE45257CA14E}" type="pres">
      <dgm:prSet presAssocID="{2A518564-4DCF-477B-A4A7-BDA848DFCBC8}" presName="root2" presStyleCnt="0"/>
      <dgm:spPr/>
    </dgm:pt>
    <dgm:pt modelId="{72F3562B-1A35-4CDF-BD4C-6DF09D2A1B14}" type="pres">
      <dgm:prSet presAssocID="{2A518564-4DCF-477B-A4A7-BDA848DFCBC8}" presName="LevelTwoTextNode" presStyleLbl="node2" presStyleIdx="0" presStyleCnt="2" custScaleX="249951">
        <dgm:presLayoutVars>
          <dgm:chPref val="3"/>
        </dgm:presLayoutVars>
      </dgm:prSet>
      <dgm:spPr/>
    </dgm:pt>
    <dgm:pt modelId="{5A5516BB-C6ED-4CCE-B484-0DF195E4A0D9}" type="pres">
      <dgm:prSet presAssocID="{2A518564-4DCF-477B-A4A7-BDA848DFCBC8}" presName="level3hierChild" presStyleCnt="0"/>
      <dgm:spPr/>
    </dgm:pt>
    <dgm:pt modelId="{B3722B8D-D439-4A4C-93BC-95A5EC24E79D}" type="pres">
      <dgm:prSet presAssocID="{6038714C-0AD7-424B-9D65-6DF79DB5C71F}" presName="conn2-1" presStyleLbl="parChTrans1D2" presStyleIdx="1" presStyleCnt="2"/>
      <dgm:spPr/>
    </dgm:pt>
    <dgm:pt modelId="{89A606DE-E30A-4583-A8D2-F8A8A2F37EF3}" type="pres">
      <dgm:prSet presAssocID="{6038714C-0AD7-424B-9D65-6DF79DB5C71F}" presName="connTx" presStyleLbl="parChTrans1D2" presStyleIdx="1" presStyleCnt="2"/>
      <dgm:spPr/>
    </dgm:pt>
    <dgm:pt modelId="{D0E23599-CB5D-4905-8403-20D00593899B}" type="pres">
      <dgm:prSet presAssocID="{5D9AA256-5A9F-4F8D-9983-4E4467232C9C}" presName="root2" presStyleCnt="0"/>
      <dgm:spPr/>
    </dgm:pt>
    <dgm:pt modelId="{EC62ACF5-E6FC-4186-950F-29B4E536A045}" type="pres">
      <dgm:prSet presAssocID="{5D9AA256-5A9F-4F8D-9983-4E4467232C9C}" presName="LevelTwoTextNode" presStyleLbl="node2" presStyleIdx="1" presStyleCnt="2" custScaleX="249951">
        <dgm:presLayoutVars>
          <dgm:chPref val="3"/>
        </dgm:presLayoutVars>
      </dgm:prSet>
      <dgm:spPr/>
    </dgm:pt>
    <dgm:pt modelId="{186DE7AD-25A5-4FFF-9616-A6C9E159A9A5}" type="pres">
      <dgm:prSet presAssocID="{5D9AA256-5A9F-4F8D-9983-4E4467232C9C}" presName="level3hierChild" presStyleCnt="0"/>
      <dgm:spPr/>
    </dgm:pt>
  </dgm:ptLst>
  <dgm:cxnLst>
    <dgm:cxn modelId="{C7475115-ABB0-468C-B243-99644AD32E51}" srcId="{5960E3A2-9228-42FA-A6E0-CA9CB16B032C}" destId="{2A518564-4DCF-477B-A4A7-BDA848DFCBC8}" srcOrd="0" destOrd="0" parTransId="{AA6D922D-4E33-4348-8178-AA4F58490F8E}" sibTransId="{BF1B7002-1F74-4E4B-BA6B-2B5032F9D5FA}"/>
    <dgm:cxn modelId="{C478CB36-600B-4FD7-8770-B2C01375BB98}" type="presOf" srcId="{AA6D922D-4E33-4348-8178-AA4F58490F8E}" destId="{61DDF4D5-7A20-4A10-B4FE-EA641D2B912E}" srcOrd="0" destOrd="0" presId="urn:microsoft.com/office/officeart/2008/layout/HorizontalMultiLevelHierarchy#1"/>
    <dgm:cxn modelId="{226F423C-FDA8-48AF-9D93-E77902BBA9C5}" srcId="{A499F6E1-C168-415C-833A-1EEBE64C9B17}" destId="{5960E3A2-9228-42FA-A6E0-CA9CB16B032C}" srcOrd="0" destOrd="0" parTransId="{DEB15B47-A0C7-4C54-AEE8-AC757D00C81E}" sibTransId="{8431F15B-3802-4DF1-9A85-7EEA4E6DEE9A}"/>
    <dgm:cxn modelId="{FED3FB60-4F08-42CC-94E6-3C452A8B5C81}" type="presOf" srcId="{6038714C-0AD7-424B-9D65-6DF79DB5C71F}" destId="{89A606DE-E30A-4583-A8D2-F8A8A2F37EF3}" srcOrd="1" destOrd="0" presId="urn:microsoft.com/office/officeart/2008/layout/HorizontalMultiLevelHierarchy#1"/>
    <dgm:cxn modelId="{FC97777A-E8DA-4827-B933-561E7A11B33E}" type="presOf" srcId="{5D9AA256-5A9F-4F8D-9983-4E4467232C9C}" destId="{EC62ACF5-E6FC-4186-950F-29B4E536A045}" srcOrd="0" destOrd="0" presId="urn:microsoft.com/office/officeart/2008/layout/HorizontalMultiLevelHierarchy#1"/>
    <dgm:cxn modelId="{C6EA8C5A-E75A-4539-876A-A0FE9953D5D7}" type="presOf" srcId="{AA6D922D-4E33-4348-8178-AA4F58490F8E}" destId="{DE298E23-A79C-4E0D-8F0F-31129B0D1ECD}" srcOrd="1" destOrd="0" presId="urn:microsoft.com/office/officeart/2008/layout/HorizontalMultiLevelHierarchy#1"/>
    <dgm:cxn modelId="{06133493-991E-4CFD-B36F-238CB7803BBB}" type="presOf" srcId="{6038714C-0AD7-424B-9D65-6DF79DB5C71F}" destId="{B3722B8D-D439-4A4C-93BC-95A5EC24E79D}" srcOrd="0" destOrd="0" presId="urn:microsoft.com/office/officeart/2008/layout/HorizontalMultiLevelHierarchy#1"/>
    <dgm:cxn modelId="{A7FDD8A0-A806-4490-9ADB-1871F10CB1BC}" type="presOf" srcId="{5960E3A2-9228-42FA-A6E0-CA9CB16B032C}" destId="{D7AD859A-0B39-478F-85E0-0EF547FD9481}" srcOrd="0" destOrd="0" presId="urn:microsoft.com/office/officeart/2008/layout/HorizontalMultiLevelHierarchy#1"/>
    <dgm:cxn modelId="{BF380DC1-2F55-45E0-A406-2B01CA5FF9A5}" srcId="{5960E3A2-9228-42FA-A6E0-CA9CB16B032C}" destId="{5D9AA256-5A9F-4F8D-9983-4E4467232C9C}" srcOrd="1" destOrd="0" parTransId="{6038714C-0AD7-424B-9D65-6DF79DB5C71F}" sibTransId="{3F29D9AA-F634-4F2B-8AA8-29C296FA8FF9}"/>
    <dgm:cxn modelId="{C0B7A2D8-F73E-42AE-9B9A-42C1F7B005BB}" type="presOf" srcId="{2A518564-4DCF-477B-A4A7-BDA848DFCBC8}" destId="{72F3562B-1A35-4CDF-BD4C-6DF09D2A1B14}" srcOrd="0" destOrd="0" presId="urn:microsoft.com/office/officeart/2008/layout/HorizontalMultiLevelHierarchy#1"/>
    <dgm:cxn modelId="{BC61BAD8-3BCA-4940-8456-20D0CB0DB8F5}" type="presOf" srcId="{A499F6E1-C168-415C-833A-1EEBE64C9B17}" destId="{98CEF2AF-B09A-4018-BF47-5EF0CF3A3C61}" srcOrd="0" destOrd="0" presId="urn:microsoft.com/office/officeart/2008/layout/HorizontalMultiLevelHierarchy#1"/>
    <dgm:cxn modelId="{CE085CF1-AFCB-4048-A028-62B550505B30}" type="presParOf" srcId="{98CEF2AF-B09A-4018-BF47-5EF0CF3A3C61}" destId="{210B989E-7EFA-484A-81FB-4776E1215C98}" srcOrd="0" destOrd="0" presId="urn:microsoft.com/office/officeart/2008/layout/HorizontalMultiLevelHierarchy#1"/>
    <dgm:cxn modelId="{99B09402-28DA-4526-B927-341BF9FA4F0F}" type="presParOf" srcId="{210B989E-7EFA-484A-81FB-4776E1215C98}" destId="{D7AD859A-0B39-478F-85E0-0EF547FD9481}" srcOrd="0" destOrd="0" presId="urn:microsoft.com/office/officeart/2008/layout/HorizontalMultiLevelHierarchy#1"/>
    <dgm:cxn modelId="{713E33FE-6170-4C57-A9FB-D70A9F3D5098}" type="presParOf" srcId="{210B989E-7EFA-484A-81FB-4776E1215C98}" destId="{237015FC-316B-4B94-9207-B76DF3866E93}" srcOrd="1" destOrd="0" presId="urn:microsoft.com/office/officeart/2008/layout/HorizontalMultiLevelHierarchy#1"/>
    <dgm:cxn modelId="{D8758362-4232-4197-A8D2-088863AE0055}" type="presParOf" srcId="{237015FC-316B-4B94-9207-B76DF3866E93}" destId="{61DDF4D5-7A20-4A10-B4FE-EA641D2B912E}" srcOrd="0" destOrd="0" presId="urn:microsoft.com/office/officeart/2008/layout/HorizontalMultiLevelHierarchy#1"/>
    <dgm:cxn modelId="{FDE51439-580D-4358-BD49-E8CFE85B0362}" type="presParOf" srcId="{61DDF4D5-7A20-4A10-B4FE-EA641D2B912E}" destId="{DE298E23-A79C-4E0D-8F0F-31129B0D1ECD}" srcOrd="0" destOrd="0" presId="urn:microsoft.com/office/officeart/2008/layout/HorizontalMultiLevelHierarchy#1"/>
    <dgm:cxn modelId="{EB099A3F-E8D2-4215-BC7B-7FC05F13969A}" type="presParOf" srcId="{237015FC-316B-4B94-9207-B76DF3866E93}" destId="{2A8A3870-3994-42DC-AB75-CE45257CA14E}" srcOrd="1" destOrd="0" presId="urn:microsoft.com/office/officeart/2008/layout/HorizontalMultiLevelHierarchy#1"/>
    <dgm:cxn modelId="{C41AA302-22D6-4EDA-AD2B-41F495F217C5}" type="presParOf" srcId="{2A8A3870-3994-42DC-AB75-CE45257CA14E}" destId="{72F3562B-1A35-4CDF-BD4C-6DF09D2A1B14}" srcOrd="0" destOrd="0" presId="urn:microsoft.com/office/officeart/2008/layout/HorizontalMultiLevelHierarchy#1"/>
    <dgm:cxn modelId="{2C66DDE0-D0CA-4D1B-9208-13B53305D525}" type="presParOf" srcId="{2A8A3870-3994-42DC-AB75-CE45257CA14E}" destId="{5A5516BB-C6ED-4CCE-B484-0DF195E4A0D9}" srcOrd="1" destOrd="0" presId="urn:microsoft.com/office/officeart/2008/layout/HorizontalMultiLevelHierarchy#1"/>
    <dgm:cxn modelId="{EB142516-5C52-471C-A9D6-85340111A698}" type="presParOf" srcId="{237015FC-316B-4B94-9207-B76DF3866E93}" destId="{B3722B8D-D439-4A4C-93BC-95A5EC24E79D}" srcOrd="2" destOrd="0" presId="urn:microsoft.com/office/officeart/2008/layout/HorizontalMultiLevelHierarchy#1"/>
    <dgm:cxn modelId="{DB6A4C7A-5A56-4098-83A0-C4A13BF60E84}" type="presParOf" srcId="{B3722B8D-D439-4A4C-93BC-95A5EC24E79D}" destId="{89A606DE-E30A-4583-A8D2-F8A8A2F37EF3}" srcOrd="0" destOrd="0" presId="urn:microsoft.com/office/officeart/2008/layout/HorizontalMultiLevelHierarchy#1"/>
    <dgm:cxn modelId="{BB279006-9022-4B91-8477-3BEC341CE8EB}" type="presParOf" srcId="{237015FC-316B-4B94-9207-B76DF3866E93}" destId="{D0E23599-CB5D-4905-8403-20D00593899B}" srcOrd="3" destOrd="0" presId="urn:microsoft.com/office/officeart/2008/layout/HorizontalMultiLevelHierarchy#1"/>
    <dgm:cxn modelId="{5B58955A-9941-448B-81AA-C9EDDD6672FC}" type="presParOf" srcId="{D0E23599-CB5D-4905-8403-20D00593899B}" destId="{EC62ACF5-E6FC-4186-950F-29B4E536A045}" srcOrd="0" destOrd="0" presId="urn:microsoft.com/office/officeart/2008/layout/HorizontalMultiLevelHierarchy#1"/>
    <dgm:cxn modelId="{6AC65D01-F070-429F-8D37-BB4DCFAAFBC6}" type="presParOf" srcId="{D0E23599-CB5D-4905-8403-20D00593899B}" destId="{186DE7AD-25A5-4FFF-9616-A6C9E159A9A5}"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E9FC-C3BF-42BF-8326-D6EF74EA737C}">
      <dsp:nvSpPr>
        <dsp:cNvPr id="0" name=""/>
        <dsp:cNvSpPr/>
      </dsp:nvSpPr>
      <dsp:spPr>
        <a:xfrm>
          <a:off x="1152127" y="18458"/>
          <a:ext cx="2133869" cy="1280321"/>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solidFill>
                <a:schemeClr val="tx2">
                  <a:lumMod val="75000"/>
                </a:schemeClr>
              </a:solidFill>
              <a:latin typeface="黑体" panose="02010609060101010101" pitchFamily="49" charset="-122"/>
              <a:ea typeface="黑体" panose="02010609060101010101" pitchFamily="49" charset="-122"/>
            </a:rPr>
            <a:t>第一章 </a:t>
          </a:r>
          <a:r>
            <a:rPr lang="zh-CN" altLang="en-US" sz="2000" kern="1200" dirty="0">
              <a:solidFill>
                <a:schemeClr val="tx2">
                  <a:lumMod val="75000"/>
                </a:schemeClr>
              </a:solidFill>
              <a:latin typeface="黑体" panose="02010609060101010101" pitchFamily="49" charset="-122"/>
              <a:ea typeface="黑体" panose="02010609060101010101" pitchFamily="49" charset="-122"/>
            </a:rPr>
            <a:t>毛泽东思想及其历史地位</a:t>
          </a:r>
          <a:r>
            <a:rPr lang="zh-CN" sz="2000" kern="1200" dirty="0">
              <a:solidFill>
                <a:schemeClr val="tx2">
                  <a:lumMod val="75000"/>
                </a:schemeClr>
              </a:solidFill>
              <a:latin typeface="黑体" panose="02010609060101010101" pitchFamily="49" charset="-122"/>
              <a:ea typeface="黑体" panose="02010609060101010101" pitchFamily="49" charset="-122"/>
            </a:rPr>
            <a:t> </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1152127" y="18458"/>
        <a:ext cx="2133869" cy="1280321"/>
      </dsp:txXfrm>
    </dsp:sp>
    <dsp:sp modelId="{37812E48-4C3B-4EC9-A5E3-B891794BD91F}">
      <dsp:nvSpPr>
        <dsp:cNvPr id="0" name=""/>
        <dsp:cNvSpPr/>
      </dsp:nvSpPr>
      <dsp:spPr>
        <a:xfrm>
          <a:off x="1152127" y="1512167"/>
          <a:ext cx="2133869" cy="1280321"/>
        </a:xfrm>
        <a:prstGeom prst="rect">
          <a:avLst/>
        </a:prstGeom>
        <a:solidFill>
          <a:schemeClr val="accent4">
            <a:hueOff val="-2757287"/>
            <a:satOff val="15482"/>
            <a:lumOff val="-71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第二章 新民主主义革命理论</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1152127" y="1512167"/>
        <a:ext cx="2133869" cy="1280321"/>
      </dsp:txXfrm>
    </dsp:sp>
    <dsp:sp modelId="{A851C0AC-2F2B-4A38-ACD4-AF7F84053F06}">
      <dsp:nvSpPr>
        <dsp:cNvPr id="0" name=""/>
        <dsp:cNvSpPr/>
      </dsp:nvSpPr>
      <dsp:spPr>
        <a:xfrm>
          <a:off x="1152127" y="3005875"/>
          <a:ext cx="2133869" cy="1280321"/>
        </a:xfrm>
        <a:prstGeom prst="rect">
          <a:avLst/>
        </a:prstGeom>
        <a:solidFill>
          <a:schemeClr val="accent4">
            <a:hueOff val="-5514574"/>
            <a:satOff val="30963"/>
            <a:lumOff val="-143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zh-CN" sz="2000" kern="1200" dirty="0">
              <a:solidFill>
                <a:schemeClr val="tx2">
                  <a:lumMod val="75000"/>
                </a:schemeClr>
              </a:solidFill>
              <a:latin typeface="黑体" panose="02010609060101010101" pitchFamily="49" charset="-122"/>
              <a:ea typeface="黑体" panose="02010609060101010101" pitchFamily="49" charset="-122"/>
            </a:rPr>
            <a:t>第三章 社会主义改造理论</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1152127" y="3005875"/>
        <a:ext cx="2133869" cy="1280321"/>
      </dsp:txXfrm>
    </dsp:sp>
    <dsp:sp modelId="{E7275BAA-44D0-4227-963D-AFE0060EECA9}">
      <dsp:nvSpPr>
        <dsp:cNvPr id="0" name=""/>
        <dsp:cNvSpPr/>
      </dsp:nvSpPr>
      <dsp:spPr>
        <a:xfrm>
          <a:off x="1152127" y="4488595"/>
          <a:ext cx="2133869" cy="1280321"/>
        </a:xfrm>
        <a:prstGeom prst="rect">
          <a:avLst/>
        </a:prstGeom>
        <a:solidFill>
          <a:schemeClr val="accent4">
            <a:hueOff val="-8271860"/>
            <a:satOff val="46445"/>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第四章 社会主义建设道路初步探索的理论成果</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1152127" y="4488595"/>
        <a:ext cx="2133869" cy="1280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E9FC-C3BF-42BF-8326-D6EF74EA737C}">
      <dsp:nvSpPr>
        <dsp:cNvPr id="0" name=""/>
        <dsp:cNvSpPr/>
      </dsp:nvSpPr>
      <dsp:spPr>
        <a:xfrm>
          <a:off x="788993" y="20939"/>
          <a:ext cx="2883414" cy="173004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solidFill>
                <a:schemeClr val="tx2">
                  <a:lumMod val="75000"/>
                </a:schemeClr>
              </a:solidFill>
              <a:latin typeface="黑体" panose="02010609060101010101" pitchFamily="49" charset="-122"/>
              <a:ea typeface="黑体" panose="02010609060101010101" pitchFamily="49" charset="-122"/>
            </a:rPr>
            <a:t>第</a:t>
          </a:r>
          <a:r>
            <a:rPr lang="zh-CN" altLang="en-US" sz="2000" kern="1200" dirty="0">
              <a:solidFill>
                <a:schemeClr val="tx2">
                  <a:lumMod val="75000"/>
                </a:schemeClr>
              </a:solidFill>
              <a:latin typeface="黑体" panose="02010609060101010101" pitchFamily="49" charset="-122"/>
              <a:ea typeface="黑体" panose="02010609060101010101" pitchFamily="49" charset="-122"/>
            </a:rPr>
            <a:t>五</a:t>
          </a:r>
          <a:r>
            <a:rPr lang="zh-CN" sz="2000" kern="1200" dirty="0">
              <a:solidFill>
                <a:schemeClr val="tx2">
                  <a:lumMod val="75000"/>
                </a:schemeClr>
              </a:solidFill>
              <a:latin typeface="黑体" panose="02010609060101010101" pitchFamily="49" charset="-122"/>
              <a:ea typeface="黑体" panose="02010609060101010101" pitchFamily="49" charset="-122"/>
            </a:rPr>
            <a:t>章 </a:t>
          </a:r>
          <a:r>
            <a:rPr lang="zh-CN" altLang="en-US" sz="2000" kern="1200" dirty="0">
              <a:solidFill>
                <a:schemeClr val="tx2">
                  <a:lumMod val="75000"/>
                </a:schemeClr>
              </a:solidFill>
              <a:latin typeface="黑体" panose="02010609060101010101" pitchFamily="49" charset="-122"/>
              <a:ea typeface="黑体" panose="02010609060101010101" pitchFamily="49" charset="-122"/>
            </a:rPr>
            <a:t>邓小平理论</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788993" y="20939"/>
        <a:ext cx="2883414" cy="1730048"/>
      </dsp:txXfrm>
    </dsp:sp>
    <dsp:sp modelId="{37812E48-4C3B-4EC9-A5E3-B891794BD91F}">
      <dsp:nvSpPr>
        <dsp:cNvPr id="0" name=""/>
        <dsp:cNvSpPr/>
      </dsp:nvSpPr>
      <dsp:spPr>
        <a:xfrm>
          <a:off x="788993" y="2039329"/>
          <a:ext cx="2883414" cy="1730048"/>
        </a:xfrm>
        <a:prstGeom prst="rect">
          <a:avLst/>
        </a:prstGeom>
        <a:solidFill>
          <a:schemeClr val="accent4">
            <a:hueOff val="-4135930"/>
            <a:satOff val="23223"/>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第六章 “三个代表”重要思想</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788993" y="2039329"/>
        <a:ext cx="2883414" cy="1730048"/>
      </dsp:txXfrm>
    </dsp:sp>
    <dsp:sp modelId="{A851C0AC-2F2B-4A38-ACD4-AF7F84053F06}">
      <dsp:nvSpPr>
        <dsp:cNvPr id="0" name=""/>
        <dsp:cNvSpPr/>
      </dsp:nvSpPr>
      <dsp:spPr>
        <a:xfrm>
          <a:off x="788993" y="4038868"/>
          <a:ext cx="2883414" cy="1730048"/>
        </a:xfrm>
        <a:prstGeom prst="rect">
          <a:avLst/>
        </a:prstGeom>
        <a:solidFill>
          <a:schemeClr val="accent4">
            <a:hueOff val="-8271860"/>
            <a:satOff val="46445"/>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zh-CN" sz="2000" kern="1200" dirty="0">
              <a:solidFill>
                <a:schemeClr val="tx2">
                  <a:lumMod val="75000"/>
                </a:schemeClr>
              </a:solidFill>
              <a:latin typeface="黑体" panose="02010609060101010101" pitchFamily="49" charset="-122"/>
              <a:ea typeface="黑体" panose="02010609060101010101" pitchFamily="49" charset="-122"/>
            </a:rPr>
            <a:t>第</a:t>
          </a:r>
          <a:r>
            <a:rPr lang="zh-CN" altLang="en-US" sz="2000" kern="1200" dirty="0">
              <a:solidFill>
                <a:schemeClr val="tx2">
                  <a:lumMod val="75000"/>
                </a:schemeClr>
              </a:solidFill>
              <a:latin typeface="黑体" panose="02010609060101010101" pitchFamily="49" charset="-122"/>
              <a:ea typeface="黑体" panose="02010609060101010101" pitchFamily="49" charset="-122"/>
            </a:rPr>
            <a:t>七</a:t>
          </a:r>
          <a:r>
            <a:rPr lang="zh-CN" altLang="zh-CN" sz="2000" kern="1200" dirty="0">
              <a:solidFill>
                <a:schemeClr val="tx2">
                  <a:lumMod val="75000"/>
                </a:schemeClr>
              </a:solidFill>
              <a:latin typeface="黑体" panose="02010609060101010101" pitchFamily="49" charset="-122"/>
              <a:ea typeface="黑体" panose="02010609060101010101" pitchFamily="49" charset="-122"/>
            </a:rPr>
            <a:t>章 </a:t>
          </a:r>
          <a:r>
            <a:rPr lang="zh-CN" altLang="en-US" sz="2000" kern="1200" dirty="0">
              <a:solidFill>
                <a:schemeClr val="tx2">
                  <a:lumMod val="75000"/>
                </a:schemeClr>
              </a:solidFill>
              <a:latin typeface="黑体" panose="02010609060101010101" pitchFamily="49" charset="-122"/>
              <a:ea typeface="黑体" panose="02010609060101010101" pitchFamily="49" charset="-122"/>
            </a:rPr>
            <a:t>科学发展观</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788993" y="4038868"/>
        <a:ext cx="2883414" cy="1730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1C0AC-2F2B-4A38-ACD4-AF7F84053F06}">
      <dsp:nvSpPr>
        <dsp:cNvPr id="0" name=""/>
        <dsp:cNvSpPr/>
      </dsp:nvSpPr>
      <dsp:spPr>
        <a:xfrm>
          <a:off x="0" y="390533"/>
          <a:ext cx="2487774" cy="149266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第八章 </a:t>
          </a:r>
          <a:r>
            <a:rPr lang="zh-CN" sz="2000" kern="1200" dirty="0">
              <a:solidFill>
                <a:srgbClr val="212745">
                  <a:lumMod val="75000"/>
                </a:srgbClr>
              </a:solidFill>
              <a:latin typeface="黑体" panose="02010609060101010101" pitchFamily="49" charset="-122"/>
              <a:ea typeface="黑体" panose="02010609060101010101" pitchFamily="49" charset="-122"/>
              <a:cs typeface="+mn-cs"/>
            </a:rPr>
            <a:t>习近平新时代中国特色社会主义思想及其历史地位</a:t>
          </a:r>
          <a:r>
            <a:rPr lang="zh-CN" altLang="en-US" sz="2000" kern="1200" dirty="0">
              <a:solidFill>
                <a:srgbClr val="212745">
                  <a:lumMod val="75000"/>
                </a:srgbClr>
              </a:solidFill>
              <a:latin typeface="黑体" panose="02010609060101010101" pitchFamily="49" charset="-122"/>
              <a:ea typeface="黑体" panose="02010609060101010101" pitchFamily="49" charset="-122"/>
              <a:cs typeface="+mn-cs"/>
            </a:rPr>
            <a:t> </a:t>
          </a:r>
          <a:endParaRPr lang="en-US" sz="2000" kern="1200" dirty="0">
            <a:solidFill>
              <a:srgbClr val="212745">
                <a:lumMod val="75000"/>
              </a:srgbClr>
            </a:solidFill>
            <a:latin typeface="黑体" panose="02010609060101010101" pitchFamily="49" charset="-122"/>
            <a:ea typeface="黑体" panose="02010609060101010101" pitchFamily="49" charset="-122"/>
            <a:cs typeface="+mn-cs"/>
          </a:endParaRPr>
        </a:p>
      </dsp:txBody>
      <dsp:txXfrm>
        <a:off x="0" y="390533"/>
        <a:ext cx="2487774" cy="1492664"/>
      </dsp:txXfrm>
    </dsp:sp>
    <dsp:sp modelId="{4BADBE3A-93D2-46D3-A60F-FB1FA9267B1D}">
      <dsp:nvSpPr>
        <dsp:cNvPr id="0" name=""/>
        <dsp:cNvSpPr/>
      </dsp:nvSpPr>
      <dsp:spPr>
        <a:xfrm>
          <a:off x="2736552" y="390533"/>
          <a:ext cx="2487774" cy="1492664"/>
        </a:xfrm>
        <a:prstGeom prst="rect">
          <a:avLst/>
        </a:prstGeom>
        <a:solidFill>
          <a:schemeClr val="accent4">
            <a:hueOff val="-1378643"/>
            <a:satOff val="7741"/>
            <a:lumOff val="-35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第九章 坚持和发展中国特色社会主义的总任务</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2736552" y="390533"/>
        <a:ext cx="2487774" cy="1492664"/>
      </dsp:txXfrm>
    </dsp:sp>
    <dsp:sp modelId="{977079EF-FF34-4AAC-9959-D69C03956311}">
      <dsp:nvSpPr>
        <dsp:cNvPr id="0" name=""/>
        <dsp:cNvSpPr/>
      </dsp:nvSpPr>
      <dsp:spPr>
        <a:xfrm>
          <a:off x="5473104" y="390533"/>
          <a:ext cx="2487774" cy="1492664"/>
        </a:xfrm>
        <a:prstGeom prst="rect">
          <a:avLst/>
        </a:prstGeom>
        <a:solidFill>
          <a:schemeClr val="accent4">
            <a:hueOff val="-2757287"/>
            <a:satOff val="15482"/>
            <a:lumOff val="-71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第十章 “五位一体”总体布局</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5473104" y="390533"/>
        <a:ext cx="2487774" cy="1492664"/>
      </dsp:txXfrm>
    </dsp:sp>
    <dsp:sp modelId="{15558D56-C780-409A-BBF8-6A4B899CE44B}">
      <dsp:nvSpPr>
        <dsp:cNvPr id="0" name=""/>
        <dsp:cNvSpPr/>
      </dsp:nvSpPr>
      <dsp:spPr>
        <a:xfrm>
          <a:off x="0" y="2131976"/>
          <a:ext cx="2487774" cy="1492664"/>
        </a:xfrm>
        <a:prstGeom prst="rect">
          <a:avLst/>
        </a:prstGeom>
        <a:solidFill>
          <a:schemeClr val="accent4">
            <a:hueOff val="-4135930"/>
            <a:satOff val="23223"/>
            <a:lumOff val="-107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第十一章 “四个全面”战略布局</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0" y="2131976"/>
        <a:ext cx="2487774" cy="1492664"/>
      </dsp:txXfrm>
    </dsp:sp>
    <dsp:sp modelId="{70BE1826-C9B4-40CA-9743-C9BEBA85AED3}">
      <dsp:nvSpPr>
        <dsp:cNvPr id="0" name=""/>
        <dsp:cNvSpPr/>
      </dsp:nvSpPr>
      <dsp:spPr>
        <a:xfrm>
          <a:off x="2736552" y="2131976"/>
          <a:ext cx="2487774" cy="1492664"/>
        </a:xfrm>
        <a:prstGeom prst="rect">
          <a:avLst/>
        </a:prstGeom>
        <a:solidFill>
          <a:schemeClr val="accent4">
            <a:hueOff val="-5514574"/>
            <a:satOff val="30963"/>
            <a:lumOff val="-143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第十二章 全面推进国防和军队现代化</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2736552" y="2131976"/>
        <a:ext cx="2487774" cy="1492664"/>
      </dsp:txXfrm>
    </dsp:sp>
    <dsp:sp modelId="{E7275BAA-44D0-4227-963D-AFE0060EECA9}">
      <dsp:nvSpPr>
        <dsp:cNvPr id="0" name=""/>
        <dsp:cNvSpPr/>
      </dsp:nvSpPr>
      <dsp:spPr>
        <a:xfrm>
          <a:off x="5473104" y="2131976"/>
          <a:ext cx="2487774" cy="1492664"/>
        </a:xfrm>
        <a:prstGeom prst="rect">
          <a:avLst/>
        </a:prstGeom>
        <a:solidFill>
          <a:schemeClr val="accent4">
            <a:hueOff val="-6893216"/>
            <a:satOff val="38704"/>
            <a:lumOff val="-179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第十三章 中国特色大国外交</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5473104" y="2131976"/>
        <a:ext cx="2487774" cy="1492664"/>
      </dsp:txXfrm>
    </dsp:sp>
    <dsp:sp modelId="{95B09578-D693-4EA7-A6E3-B1F8A1EDEEB9}">
      <dsp:nvSpPr>
        <dsp:cNvPr id="0" name=""/>
        <dsp:cNvSpPr/>
      </dsp:nvSpPr>
      <dsp:spPr>
        <a:xfrm>
          <a:off x="14130" y="3815891"/>
          <a:ext cx="2487774" cy="1492664"/>
        </a:xfrm>
        <a:prstGeom prst="rect">
          <a:avLst/>
        </a:prstGeom>
        <a:solidFill>
          <a:schemeClr val="accent4">
            <a:hueOff val="-8271860"/>
            <a:satOff val="46445"/>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2">
                  <a:lumMod val="75000"/>
                </a:schemeClr>
              </a:solidFill>
              <a:latin typeface="黑体" panose="02010609060101010101" pitchFamily="49" charset="-122"/>
              <a:ea typeface="黑体" panose="02010609060101010101" pitchFamily="49" charset="-122"/>
            </a:rPr>
            <a:t>第十四章  坚持和加强党的领导</a:t>
          </a:r>
          <a:endParaRPr lang="en-US" sz="2000" kern="1200" dirty="0">
            <a:solidFill>
              <a:schemeClr val="tx2">
                <a:lumMod val="75000"/>
              </a:schemeClr>
            </a:solidFill>
            <a:latin typeface="黑体" panose="02010609060101010101" pitchFamily="49" charset="-122"/>
            <a:ea typeface="黑体" panose="02010609060101010101" pitchFamily="49" charset="-122"/>
          </a:endParaRPr>
        </a:p>
      </dsp:txBody>
      <dsp:txXfrm>
        <a:off x="14130" y="3815891"/>
        <a:ext cx="2487774" cy="1492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22B8D-D439-4A4C-93BC-95A5EC24E79D}">
      <dsp:nvSpPr>
        <dsp:cNvPr id="0" name=""/>
        <dsp:cNvSpPr/>
      </dsp:nvSpPr>
      <dsp:spPr>
        <a:xfrm>
          <a:off x="862432" y="2628291"/>
          <a:ext cx="565605" cy="538876"/>
        </a:xfrm>
        <a:custGeom>
          <a:avLst/>
          <a:gdLst/>
          <a:ahLst/>
          <a:cxnLst/>
          <a:rect l="0" t="0" r="0" b="0"/>
          <a:pathLst>
            <a:path>
              <a:moveTo>
                <a:pt x="0" y="0"/>
              </a:moveTo>
              <a:lnTo>
                <a:pt x="282802" y="0"/>
              </a:lnTo>
              <a:lnTo>
                <a:pt x="282802" y="538876"/>
              </a:lnTo>
              <a:lnTo>
                <a:pt x="565605" y="53887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125704" y="2878199"/>
        <a:ext cx="39060" cy="39060"/>
      </dsp:txXfrm>
    </dsp:sp>
    <dsp:sp modelId="{61DDF4D5-7A20-4A10-B4FE-EA641D2B912E}">
      <dsp:nvSpPr>
        <dsp:cNvPr id="0" name=""/>
        <dsp:cNvSpPr/>
      </dsp:nvSpPr>
      <dsp:spPr>
        <a:xfrm>
          <a:off x="862432" y="2089414"/>
          <a:ext cx="565605" cy="538876"/>
        </a:xfrm>
        <a:custGeom>
          <a:avLst/>
          <a:gdLst/>
          <a:ahLst/>
          <a:cxnLst/>
          <a:rect l="0" t="0" r="0" b="0"/>
          <a:pathLst>
            <a:path>
              <a:moveTo>
                <a:pt x="0" y="538876"/>
              </a:moveTo>
              <a:lnTo>
                <a:pt x="282802" y="538876"/>
              </a:lnTo>
              <a:lnTo>
                <a:pt x="282802" y="0"/>
              </a:lnTo>
              <a:lnTo>
                <a:pt x="565605"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125704" y="2339322"/>
        <a:ext cx="39060" cy="39060"/>
      </dsp:txXfrm>
    </dsp:sp>
    <dsp:sp modelId="{D7AD859A-0B39-478F-85E0-0EF547FD9481}">
      <dsp:nvSpPr>
        <dsp:cNvPr id="0" name=""/>
        <dsp:cNvSpPr/>
      </dsp:nvSpPr>
      <dsp:spPr>
        <a:xfrm rot="16200000">
          <a:off x="-1837623" y="2197190"/>
          <a:ext cx="4537909" cy="86220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仿宋" panose="02010609060101010101" charset="-122"/>
              <a:ea typeface="仿宋" panose="02010609060101010101" charset="-122"/>
            </a:rPr>
            <a:t>主要内容和活的灵魂</a:t>
          </a:r>
        </a:p>
      </dsp:txBody>
      <dsp:txXfrm>
        <a:off x="-1837623" y="2197190"/>
        <a:ext cx="4537909" cy="862202"/>
      </dsp:txXfrm>
    </dsp:sp>
    <dsp:sp modelId="{72F3562B-1A35-4CDF-BD4C-6DF09D2A1B14}">
      <dsp:nvSpPr>
        <dsp:cNvPr id="0" name=""/>
        <dsp:cNvSpPr/>
      </dsp:nvSpPr>
      <dsp:spPr>
        <a:xfrm>
          <a:off x="1428037" y="1658313"/>
          <a:ext cx="7068677" cy="86220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仿宋" panose="02010609060101010101" charset="-122"/>
              <a:ea typeface="仿宋" panose="02010609060101010101" charset="-122"/>
            </a:rPr>
            <a:t>相互关联的重要理论观点</a:t>
          </a:r>
          <a:r>
            <a:rPr lang="en-US" altLang="zh-CN" sz="2400" b="1" kern="1200" dirty="0">
              <a:latin typeface="仿宋" panose="02010609060101010101" charset="-122"/>
              <a:ea typeface="仿宋" panose="02010609060101010101" charset="-122"/>
            </a:rPr>
            <a:t>P</a:t>
          </a:r>
          <a:r>
            <a:rPr lang="en-US" altLang="zh-CN" sz="1400" b="1" kern="1200" dirty="0">
              <a:latin typeface="仿宋" panose="02010609060101010101" charset="-122"/>
              <a:ea typeface="仿宋" panose="02010609060101010101" charset="-122"/>
            </a:rPr>
            <a:t>6-10</a:t>
          </a:r>
          <a:endParaRPr lang="zh-CN" altLang="en-US" sz="2400" b="1" kern="1200" dirty="0">
            <a:latin typeface="仿宋" panose="02010609060101010101" charset="-122"/>
            <a:ea typeface="仿宋" panose="02010609060101010101" charset="-122"/>
          </a:endParaRPr>
        </a:p>
      </dsp:txBody>
      <dsp:txXfrm>
        <a:off x="1428037" y="1658313"/>
        <a:ext cx="7068677" cy="862202"/>
      </dsp:txXfrm>
    </dsp:sp>
    <dsp:sp modelId="{EC62ACF5-E6FC-4186-950F-29B4E536A045}">
      <dsp:nvSpPr>
        <dsp:cNvPr id="0" name=""/>
        <dsp:cNvSpPr/>
      </dsp:nvSpPr>
      <dsp:spPr>
        <a:xfrm>
          <a:off x="1428037" y="2736066"/>
          <a:ext cx="7068677" cy="86220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ct val="35000"/>
            </a:spcAft>
            <a:buNone/>
          </a:pPr>
          <a:r>
            <a:rPr lang="zh-CN" altLang="en-US" sz="2400" b="1" kern="1200" dirty="0">
              <a:solidFill>
                <a:srgbClr val="FF0000"/>
              </a:solidFill>
              <a:latin typeface="仿宋" panose="02010609060101010101" charset="-122"/>
              <a:ea typeface="仿宋" panose="02010609060101010101" charset="-122"/>
            </a:rPr>
            <a:t>实事求是</a:t>
          </a:r>
          <a:r>
            <a:rPr lang="zh-CN" altLang="en-US" sz="2400" b="1" kern="1200" dirty="0">
              <a:latin typeface="仿宋" panose="02010609060101010101" charset="-122"/>
              <a:ea typeface="仿宋" panose="02010609060101010101" charset="-122"/>
            </a:rPr>
            <a:t>、</a:t>
          </a:r>
          <a:r>
            <a:rPr lang="zh-CN" altLang="en-US" sz="2400" b="1" kern="1200" dirty="0">
              <a:solidFill>
                <a:srgbClr val="FF0000"/>
              </a:solidFill>
              <a:latin typeface="仿宋" panose="02010609060101010101" charset="-122"/>
              <a:ea typeface="仿宋" panose="02010609060101010101" charset="-122"/>
            </a:rPr>
            <a:t>群众路线</a:t>
          </a:r>
          <a:r>
            <a:rPr lang="zh-CN" altLang="en-US" sz="2400" b="1" kern="1200" dirty="0">
              <a:latin typeface="仿宋" panose="02010609060101010101" charset="-122"/>
              <a:ea typeface="仿宋" panose="02010609060101010101" charset="-122"/>
            </a:rPr>
            <a:t>、</a:t>
          </a:r>
          <a:r>
            <a:rPr lang="zh-CN" altLang="en-US" sz="2400" b="1" kern="1200" dirty="0">
              <a:solidFill>
                <a:srgbClr val="FF0000"/>
              </a:solidFill>
              <a:latin typeface="仿宋" panose="02010609060101010101" charset="-122"/>
              <a:ea typeface="仿宋" panose="02010609060101010101" charset="-122"/>
            </a:rPr>
            <a:t>独立自主</a:t>
          </a:r>
        </a:p>
      </dsp:txBody>
      <dsp:txXfrm>
        <a:off x="1428037" y="2736066"/>
        <a:ext cx="7068677" cy="8622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99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399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9C717EF5-B41A-4A9F-9615-34BCE0E44702}"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a:ln/>
        </p:spPr>
      </p:sp>
      <p:sp>
        <p:nvSpPr>
          <p:cNvPr id="6146" name="备注占位符 2"/>
          <p:cNvSpPr>
            <a:spLocks noGrp="1"/>
          </p:cNvSpPr>
          <p:nvPr>
            <p:ph type="body"/>
          </p:nvPr>
        </p:nvSpPr>
        <p:spPr>
          <a:ln/>
        </p:spPr>
        <p:txBody>
          <a:bodyPr wrap="square" lIns="91440" tIns="45720" rIns="91440" bIns="45720" anchor="t" anchorCtr="0"/>
          <a:lstStyle/>
          <a:p>
            <a:pPr lvl="0"/>
            <a:endParaRPr lang="zh-CN" altLang="en-US" dirty="0"/>
          </a:p>
        </p:txBody>
      </p:sp>
      <p:sp>
        <p:nvSpPr>
          <p:cNvPr id="6147"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2</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a:ln/>
        </p:spPr>
      </p:sp>
      <p:sp>
        <p:nvSpPr>
          <p:cNvPr id="8194" name="备注占位符 2"/>
          <p:cNvSpPr>
            <a:spLocks noGrp="1"/>
          </p:cNvSpPr>
          <p:nvPr>
            <p:ph type="body"/>
          </p:nvPr>
        </p:nvSpPr>
        <p:spPr>
          <a:ln/>
        </p:spPr>
        <p:txBody>
          <a:bodyPr wrap="square" lIns="91440" tIns="45720" rIns="91440" bIns="45720" anchor="t" anchorCtr="0"/>
          <a:lstStyle/>
          <a:p>
            <a:pPr lvl="0"/>
            <a:endParaRPr lang="zh-CN" altLang="en-US" dirty="0"/>
          </a:p>
        </p:txBody>
      </p:sp>
      <p:sp>
        <p:nvSpPr>
          <p:cNvPr id="8195"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solidFill>
                  <a:srgbClr val="000000"/>
                </a:solidFill>
              </a:rPr>
              <a:t>3</a:t>
            </a:fld>
            <a:endParaRPr lang="zh-CN" altLang="en-US" sz="12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876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6624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TextEdit="1"/>
          </p:cNvSpPr>
          <p:nvPr>
            <p:ph type="sldImg"/>
          </p:nvPr>
        </p:nvSpPr>
        <p:spPr>
          <a:ln/>
        </p:spPr>
      </p:sp>
      <p:sp>
        <p:nvSpPr>
          <p:cNvPr id="43010" name="文本占位符 2"/>
          <p:cNvSpPr>
            <a:spLocks noGrp="1"/>
          </p:cNvSpPr>
          <p:nvPr>
            <p:ph type="body"/>
          </p:nvPr>
        </p:nvSpPr>
        <p:spPr>
          <a:ln/>
        </p:spPr>
        <p:txBody>
          <a:bodyPr wrap="square" lIns="91440" tIns="45720" rIns="91440" bIns="45720" anchor="t" anchorCtr="0"/>
          <a:lstStyle/>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a:ln/>
        </p:spPr>
      </p:sp>
      <p:sp>
        <p:nvSpPr>
          <p:cNvPr id="55298" name="备注占位符 2"/>
          <p:cNvSpPr>
            <a:spLocks noGrp="1"/>
          </p:cNvSpPr>
          <p:nvPr>
            <p:ph type="body"/>
          </p:nvPr>
        </p:nvSpPr>
        <p:spPr>
          <a:ln/>
        </p:spPr>
        <p:txBody>
          <a:bodyPr wrap="square" lIns="91440" tIns="45720" rIns="91440" bIns="45720" anchor="t" anchorCtr="0"/>
          <a:lstStyle/>
          <a:p>
            <a:pPr lvl="0"/>
            <a:endParaRPr lang="zh-CN" altLang="en-US" dirty="0"/>
          </a:p>
        </p:txBody>
      </p:sp>
      <p:sp>
        <p:nvSpPr>
          <p:cNvPr id="55299"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solidFill>
                  <a:srgbClr val="000000"/>
                </a:solidFill>
              </a:rPr>
              <a:t>49</a:t>
            </a:fld>
            <a:endParaRPr lang="zh-CN" altLang="en-US" sz="1200"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TextEdit="1"/>
          </p:cNvSpPr>
          <p:nvPr>
            <p:ph type="sldImg"/>
          </p:nvPr>
        </p:nvSpPr>
        <p:spPr>
          <a:ln/>
        </p:spPr>
      </p:sp>
      <p:sp>
        <p:nvSpPr>
          <p:cNvPr id="63490" name="备注占位符 2"/>
          <p:cNvSpPr>
            <a:spLocks noGrp="1"/>
          </p:cNvSpPr>
          <p:nvPr>
            <p:ph type="body"/>
          </p:nvPr>
        </p:nvSpPr>
        <p:spPr>
          <a:ln/>
        </p:spPr>
        <p:txBody>
          <a:bodyPr wrap="square" lIns="91440" tIns="45720" rIns="91440" bIns="45720" anchor="t" anchorCtr="0"/>
          <a:lstStyle/>
          <a:p>
            <a:pPr lvl="0"/>
            <a:endParaRPr lang="zh-CN" altLang="en-US" dirty="0"/>
          </a:p>
        </p:txBody>
      </p:sp>
      <p:sp>
        <p:nvSpPr>
          <p:cNvPr id="63491" name="灯片编号占位符 3"/>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solidFill>
                  <a:srgbClr val="000000"/>
                </a:solidFill>
              </a:rPr>
              <a:t>52</a:t>
            </a:fld>
            <a:endParaRPr lang="zh-CN" altLang="en-US"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16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16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609600" y="1600200"/>
            <a:ext cx="109728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16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6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8A89109-D09D-4A6F-AD38-3DA8D75EBCA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fade/>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13.xml"/><Relationship Id="rId4" Type="http://schemas.openxmlformats.org/officeDocument/2006/relationships/tags" Target="../tags/tag4.xml"/><Relationship Id="rId9" Type="http://schemas.openxmlformats.org/officeDocument/2006/relationships/tags" Target="../tags/tag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3666" name="Rectangle 2"/>
          <p:cNvSpPr>
            <a:spLocks noGrp="1"/>
          </p:cNvSpPr>
          <p:nvPr>
            <p:ph type="title"/>
          </p:nvPr>
        </p:nvSpPr>
        <p:spPr>
          <a:xfrm>
            <a:off x="1708150" y="1773238"/>
            <a:ext cx="8820150" cy="1216025"/>
          </a:xfrm>
          <a:ln/>
        </p:spPr>
        <p:txBody>
          <a:bodyPr vert="horz" wrap="square" lIns="91440" tIns="45720" rIns="91440" bIns="45720" anchor="ctr" anchorCtr="0"/>
          <a:lstStyle/>
          <a:p>
            <a:pPr eaLnBrk="1" hangingPunct="1"/>
            <a:r>
              <a:rPr lang="zh-CN" altLang="en-US" sz="6000" b="1" dirty="0">
                <a:solidFill>
                  <a:srgbClr val="FFFFFF"/>
                </a:solidFill>
                <a:latin typeface="黑体" panose="02010609060101010101" pitchFamily="49" charset="-122"/>
                <a:ea typeface="黑体" panose="02010609060101010101" pitchFamily="49" charset="-122"/>
              </a:rPr>
              <a:t>复习课</a:t>
            </a:r>
          </a:p>
        </p:txBody>
      </p:sp>
      <p:sp>
        <p:nvSpPr>
          <p:cNvPr id="4100"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t>1</a:t>
            </a:fld>
            <a:endParaRPr lang="en-US" altLang="zh-CN" sz="14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anim calcmode="lin" valueType="num">
                                      <p:cBhvr>
                                        <p:cTn id="7" dur="500" fill="hold"/>
                                        <p:tgtEl>
                                          <p:spTgt spid="113666"/>
                                        </p:tgtEl>
                                        <p:attrNameLst>
                                          <p:attrName>ppt_w</p:attrName>
                                        </p:attrNameLst>
                                      </p:cBhvr>
                                      <p:tavLst>
                                        <p:tav tm="0">
                                          <p:val>
                                            <p:fltVal val="0"/>
                                          </p:val>
                                        </p:tav>
                                        <p:tav tm="100000">
                                          <p:val>
                                            <p:strVal val="#ppt_w"/>
                                          </p:val>
                                        </p:tav>
                                      </p:tavLst>
                                    </p:anim>
                                    <p:anim calcmode="lin" valueType="num">
                                      <p:cBhvr>
                                        <p:cTn id="8" dur="500" fill="hold"/>
                                        <p:tgtEl>
                                          <p:spTgt spid="1136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10</a:t>
            </a:fld>
            <a:endParaRPr lang="en-US" altLang="zh-CN" sz="1400" dirty="0"/>
          </a:p>
        </p:txBody>
      </p:sp>
      <p:sp>
        <p:nvSpPr>
          <p:cNvPr id="2355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3555" name="Freeform 16"/>
          <p:cNvSpPr/>
          <p:nvPr/>
        </p:nvSpPr>
        <p:spPr>
          <a:xfrm>
            <a:off x="1503362" y="879475"/>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3556"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方正粗黑宋简体" panose="02000000000000000000" pitchFamily="2" charset="-122"/>
                <a:ea typeface="方正粗黑宋简体" panose="02000000000000000000" pitchFamily="2" charset="-122"/>
              </a:rPr>
              <a:t>第二章  新民主主义革命理论</a:t>
            </a:r>
          </a:p>
        </p:txBody>
      </p:sp>
      <p:sp>
        <p:nvSpPr>
          <p:cNvPr id="235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04450" name="标题 1"/>
          <p:cNvSpPr>
            <a:spLocks noGrp="1"/>
          </p:cNvSpPr>
          <p:nvPr>
            <p:ph type="title"/>
          </p:nvPr>
        </p:nvSpPr>
        <p:spPr>
          <a:xfrm>
            <a:off x="1897063" y="1587500"/>
            <a:ext cx="7224712" cy="468313"/>
          </a:xfrm>
          <a:ln/>
        </p:spPr>
        <p:txBody>
          <a:bodyPr vert="horz" wrap="square" lIns="91440" tIns="45720" rIns="91440" bIns="45720" anchor="ctr" anchorCtr="0"/>
          <a:lstStyle/>
          <a:p>
            <a:pPr>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、新民主主义革命的总路线和基本纲领</a:t>
            </a:r>
            <a:endParaRPr lang="zh-CN" altLang="en-US" sz="3600" dirty="0">
              <a:latin typeface="华文中宋" panose="02010600040101010101" pitchFamily="2" charset="-122"/>
              <a:ea typeface="华文中宋" panose="02010600040101010101" pitchFamily="2" charset="-122"/>
            </a:endParaRPr>
          </a:p>
        </p:txBody>
      </p:sp>
      <p:grpSp>
        <p:nvGrpSpPr>
          <p:cNvPr id="104451" name="组合 13"/>
          <p:cNvGrpSpPr/>
          <p:nvPr/>
        </p:nvGrpSpPr>
        <p:grpSpPr>
          <a:xfrm>
            <a:off x="335360" y="3429000"/>
            <a:ext cx="4797425" cy="1652587"/>
            <a:chOff x="1547664" y="1703971"/>
            <a:chExt cx="4797996" cy="1652302"/>
          </a:xfrm>
        </p:grpSpPr>
        <p:sp>
          <p:nvSpPr>
            <p:cNvPr id="4" name="矩形 3"/>
            <p:cNvSpPr/>
            <p:nvPr/>
          </p:nvSpPr>
          <p:spPr>
            <a:xfrm>
              <a:off x="1547664" y="2060848"/>
              <a:ext cx="1800200"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方正大黑简体" pitchFamily="2" charset="-122"/>
                  <a:ea typeface="方正大黑简体" pitchFamily="2" charset="-122"/>
                  <a:cs typeface="+mn-cs"/>
                </a:rPr>
                <a:t>总路线</a:t>
              </a:r>
            </a:p>
          </p:txBody>
        </p:sp>
        <p:sp>
          <p:nvSpPr>
            <p:cNvPr id="7" name="左大括号 6"/>
            <p:cNvSpPr/>
            <p:nvPr/>
          </p:nvSpPr>
          <p:spPr>
            <a:xfrm>
              <a:off x="3466109" y="177845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8" name="矩形 7"/>
            <p:cNvSpPr/>
            <p:nvPr/>
          </p:nvSpPr>
          <p:spPr>
            <a:xfrm>
              <a:off x="4171850" y="1703971"/>
              <a:ext cx="2173810" cy="45125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无产阶级领导的</a:t>
              </a:r>
            </a:p>
          </p:txBody>
        </p:sp>
        <p:sp>
          <p:nvSpPr>
            <p:cNvPr id="9" name="矩形 8"/>
            <p:cNvSpPr/>
            <p:nvPr/>
          </p:nvSpPr>
          <p:spPr>
            <a:xfrm>
              <a:off x="4171850" y="2361885"/>
              <a:ext cx="2173810" cy="3775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人民大众的</a:t>
              </a:r>
            </a:p>
          </p:txBody>
        </p:sp>
        <p:sp>
          <p:nvSpPr>
            <p:cNvPr id="5" name="矩形 4"/>
            <p:cNvSpPr/>
            <p:nvPr/>
          </p:nvSpPr>
          <p:spPr>
            <a:xfrm>
              <a:off x="4171850" y="2901431"/>
              <a:ext cx="2173810" cy="45484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反对帝封官</a:t>
              </a:r>
            </a:p>
          </p:txBody>
        </p:sp>
      </p:grpSp>
      <p:sp>
        <p:nvSpPr>
          <p:cNvPr id="3" name="星形: 六角 2">
            <a:extLst>
              <a:ext uri="{FF2B5EF4-FFF2-40B4-BE49-F238E27FC236}">
                <a16:creationId xmlns:a16="http://schemas.microsoft.com/office/drawing/2014/main" id="{C831DCE6-52A1-49F1-B003-10687D654681}"/>
              </a:ext>
            </a:extLst>
          </p:cNvPr>
          <p:cNvSpPr/>
          <p:nvPr/>
        </p:nvSpPr>
        <p:spPr>
          <a:xfrm>
            <a:off x="5735960" y="2274354"/>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革命对象</a:t>
            </a:r>
          </a:p>
        </p:txBody>
      </p:sp>
      <p:sp>
        <p:nvSpPr>
          <p:cNvPr id="11" name="文本框 10">
            <a:extLst>
              <a:ext uri="{FF2B5EF4-FFF2-40B4-BE49-F238E27FC236}">
                <a16:creationId xmlns:a16="http://schemas.microsoft.com/office/drawing/2014/main" id="{9B183D39-2778-40F0-87D8-12810B59ECEB}"/>
              </a:ext>
            </a:extLst>
          </p:cNvPr>
          <p:cNvSpPr txBox="1"/>
          <p:nvPr/>
        </p:nvSpPr>
        <p:spPr>
          <a:xfrm>
            <a:off x="8177626" y="2302261"/>
            <a:ext cx="3096344"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帝国主义、封建主义、官僚资本主义</a:t>
            </a:r>
          </a:p>
        </p:txBody>
      </p:sp>
      <p:sp>
        <p:nvSpPr>
          <p:cNvPr id="36" name="星形: 六角 35">
            <a:extLst>
              <a:ext uri="{FF2B5EF4-FFF2-40B4-BE49-F238E27FC236}">
                <a16:creationId xmlns:a16="http://schemas.microsoft.com/office/drawing/2014/main" id="{CF843B49-A53A-465C-8F30-CDE4E72BC4CB}"/>
              </a:ext>
            </a:extLst>
          </p:cNvPr>
          <p:cNvSpPr/>
          <p:nvPr/>
        </p:nvSpPr>
        <p:spPr>
          <a:xfrm>
            <a:off x="5736554" y="3317887"/>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革命动力</a:t>
            </a:r>
          </a:p>
        </p:txBody>
      </p:sp>
      <p:sp>
        <p:nvSpPr>
          <p:cNvPr id="37" name="文本框 36">
            <a:extLst>
              <a:ext uri="{FF2B5EF4-FFF2-40B4-BE49-F238E27FC236}">
                <a16:creationId xmlns:a16="http://schemas.microsoft.com/office/drawing/2014/main" id="{A6C3F8E0-CBC2-40FE-9D78-B8453D831C4F}"/>
              </a:ext>
            </a:extLst>
          </p:cNvPr>
          <p:cNvSpPr txBox="1"/>
          <p:nvPr/>
        </p:nvSpPr>
        <p:spPr>
          <a:xfrm>
            <a:off x="8177626" y="3370440"/>
            <a:ext cx="3967046"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无产阶级、农民阶级、城市小资产阶级、民族资产阶级</a:t>
            </a:r>
          </a:p>
        </p:txBody>
      </p:sp>
      <p:sp>
        <p:nvSpPr>
          <p:cNvPr id="38" name="星形: 六角 37">
            <a:extLst>
              <a:ext uri="{FF2B5EF4-FFF2-40B4-BE49-F238E27FC236}">
                <a16:creationId xmlns:a16="http://schemas.microsoft.com/office/drawing/2014/main" id="{A3CC3314-F37D-4130-BB94-1015C086E828}"/>
              </a:ext>
            </a:extLst>
          </p:cNvPr>
          <p:cNvSpPr/>
          <p:nvPr/>
        </p:nvSpPr>
        <p:spPr>
          <a:xfrm>
            <a:off x="5735960" y="4361420"/>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领导力量</a:t>
            </a:r>
          </a:p>
        </p:txBody>
      </p:sp>
      <p:sp>
        <p:nvSpPr>
          <p:cNvPr id="39" name="文本框 38">
            <a:extLst>
              <a:ext uri="{FF2B5EF4-FFF2-40B4-BE49-F238E27FC236}">
                <a16:creationId xmlns:a16="http://schemas.microsoft.com/office/drawing/2014/main" id="{6DA83927-3723-4894-8768-83EF94ADBCA1}"/>
              </a:ext>
            </a:extLst>
          </p:cNvPr>
          <p:cNvSpPr txBox="1"/>
          <p:nvPr/>
        </p:nvSpPr>
        <p:spPr>
          <a:xfrm>
            <a:off x="8177032" y="4284740"/>
            <a:ext cx="3967046" cy="1138773"/>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无产阶级及其先锋队</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中国共产党</a:t>
            </a:r>
            <a:r>
              <a:rPr lang="zh-CN" altLang="en-US" sz="2000" dirty="0">
                <a:latin typeface="楷体" panose="02010609060101010101" pitchFamily="49" charset="-122"/>
                <a:ea typeface="楷体" panose="02010609060101010101" pitchFamily="49" charset="-122"/>
              </a:rPr>
              <a:t>（无产阶级的领导权是新民主主义革命理论的核心问题）</a:t>
            </a:r>
            <a:endParaRPr lang="zh-CN" altLang="en-US" sz="2400" dirty="0">
              <a:latin typeface="楷体" panose="02010609060101010101" pitchFamily="49" charset="-122"/>
              <a:ea typeface="楷体" panose="02010609060101010101" pitchFamily="49" charset="-122"/>
            </a:endParaRPr>
          </a:p>
        </p:txBody>
      </p:sp>
      <p:sp>
        <p:nvSpPr>
          <p:cNvPr id="40" name="星形: 六角 39">
            <a:extLst>
              <a:ext uri="{FF2B5EF4-FFF2-40B4-BE49-F238E27FC236}">
                <a16:creationId xmlns:a16="http://schemas.microsoft.com/office/drawing/2014/main" id="{B33A98BC-176A-4D6A-88E6-241E456FC4F4}"/>
              </a:ext>
            </a:extLst>
          </p:cNvPr>
          <p:cNvSpPr/>
          <p:nvPr/>
        </p:nvSpPr>
        <p:spPr>
          <a:xfrm>
            <a:off x="5735960" y="5445224"/>
            <a:ext cx="2173551" cy="936104"/>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性质和</a:t>
            </a:r>
            <a:endParaRPr lang="en-US" altLang="zh-CN" sz="2400" dirty="0">
              <a:latin typeface="黑体" panose="02010609060101010101" pitchFamily="49" charset="-122"/>
              <a:ea typeface="黑体" panose="02010609060101010101" pitchFamily="49" charset="-122"/>
            </a:endParaRPr>
          </a:p>
          <a:p>
            <a:pPr algn="ctr"/>
            <a:r>
              <a:rPr lang="zh-CN" altLang="en-US" sz="2400" dirty="0">
                <a:latin typeface="黑体" panose="02010609060101010101" pitchFamily="49" charset="-122"/>
                <a:ea typeface="黑体" panose="02010609060101010101" pitchFamily="49" charset="-122"/>
              </a:rPr>
              <a:t>前途</a:t>
            </a:r>
          </a:p>
        </p:txBody>
      </p:sp>
      <p:sp>
        <p:nvSpPr>
          <p:cNvPr id="41" name="文本框 40">
            <a:extLst>
              <a:ext uri="{FF2B5EF4-FFF2-40B4-BE49-F238E27FC236}">
                <a16:creationId xmlns:a16="http://schemas.microsoft.com/office/drawing/2014/main" id="{0C730234-A57F-4D07-B930-D280CB5B51F4}"/>
              </a:ext>
            </a:extLst>
          </p:cNvPr>
          <p:cNvSpPr txBox="1"/>
          <p:nvPr/>
        </p:nvSpPr>
        <p:spPr>
          <a:xfrm>
            <a:off x="7968208" y="5497777"/>
            <a:ext cx="4175870"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性质：资产阶级民主主义革命</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前途：社会主义</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4451"/>
                                        </p:tgtEl>
                                        <p:attrNameLst>
                                          <p:attrName>style.visibility</p:attrName>
                                        </p:attrNameLst>
                                      </p:cBhvr>
                                      <p:to>
                                        <p:strVal val="visible"/>
                                      </p:to>
                                    </p:set>
                                    <p:animEffect transition="in" filter="wipe(left)">
                                      <p:cBhvr>
                                        <p:cTn id="13" dur="500"/>
                                        <p:tgtEl>
                                          <p:spTgt spid="10445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arn(inVertical)">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arn(inVertical)">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3" grpId="0" animBg="1"/>
      <p:bldP spid="11" grpId="0"/>
      <p:bldP spid="36" grpId="0" animBg="1"/>
      <p:bldP spid="37" grpId="0"/>
      <p:bldP spid="38" grpId="0" animBg="1"/>
      <p:bldP spid="39" grpId="0"/>
      <p:bldP spid="40" grpId="0"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11</a:t>
            </a:fld>
            <a:endParaRPr lang="en-US" altLang="zh-CN" sz="1400" dirty="0"/>
          </a:p>
        </p:txBody>
      </p:sp>
      <p:sp>
        <p:nvSpPr>
          <p:cNvPr id="23556"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en-US" sz="2400" b="1" dirty="0">
                <a:solidFill>
                  <a:schemeClr val="bg1"/>
                </a:solidFill>
                <a:latin typeface="方正粗黑宋简体" panose="02000000000000000000" pitchFamily="2" charset="-122"/>
                <a:ea typeface="方正粗黑宋简体" panose="02000000000000000000" pitchFamily="2" charset="-122"/>
              </a:rPr>
              <a:t>第二章  新民主主义革命理论</a:t>
            </a:r>
          </a:p>
        </p:txBody>
      </p:sp>
      <p:sp>
        <p:nvSpPr>
          <p:cNvPr id="235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04450" name="标题 1"/>
          <p:cNvSpPr>
            <a:spLocks noGrp="1"/>
          </p:cNvSpPr>
          <p:nvPr>
            <p:ph type="title"/>
          </p:nvPr>
        </p:nvSpPr>
        <p:spPr>
          <a:xfrm>
            <a:off x="119336" y="912106"/>
            <a:ext cx="7224712" cy="468313"/>
          </a:xfrm>
          <a:ln/>
        </p:spPr>
        <p:txBody>
          <a:bodyPr vert="horz" wrap="square" lIns="91440" tIns="45720" rIns="91440" bIns="45720" anchor="ctr" anchorCtr="0"/>
          <a:lstStyle/>
          <a:p>
            <a:pPr>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、新民主主义革命的总路线和基本纲领</a:t>
            </a:r>
            <a:endParaRPr lang="zh-CN" altLang="en-US" sz="3600" dirty="0">
              <a:latin typeface="华文中宋" panose="02010600040101010101" pitchFamily="2" charset="-122"/>
              <a:ea typeface="华文中宋" panose="02010600040101010101" pitchFamily="2" charset="-122"/>
            </a:endParaRPr>
          </a:p>
        </p:txBody>
      </p:sp>
      <p:grpSp>
        <p:nvGrpSpPr>
          <p:cNvPr id="104458" name="组合 5"/>
          <p:cNvGrpSpPr/>
          <p:nvPr/>
        </p:nvGrpSpPr>
        <p:grpSpPr>
          <a:xfrm>
            <a:off x="335360" y="2636912"/>
            <a:ext cx="6140450" cy="3000375"/>
            <a:chOff x="1552265" y="3752255"/>
            <a:chExt cx="6140760" cy="3000175"/>
          </a:xfrm>
        </p:grpSpPr>
        <p:sp>
          <p:nvSpPr>
            <p:cNvPr id="6" name="矩形 5"/>
            <p:cNvSpPr/>
            <p:nvPr/>
          </p:nvSpPr>
          <p:spPr>
            <a:xfrm>
              <a:off x="1552265" y="4535244"/>
              <a:ext cx="1800200"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方正大黑简体" pitchFamily="2" charset="-122"/>
                  <a:ea typeface="方正大黑简体" pitchFamily="2" charset="-122"/>
                  <a:cs typeface="+mn-cs"/>
                </a:rPr>
                <a:t>基本纲领</a:t>
              </a:r>
            </a:p>
          </p:txBody>
        </p:sp>
        <p:sp>
          <p:nvSpPr>
            <p:cNvPr id="10" name="左大括号 9"/>
            <p:cNvSpPr/>
            <p:nvPr/>
          </p:nvSpPr>
          <p:spPr>
            <a:xfrm>
              <a:off x="6005887" y="5733972"/>
              <a:ext cx="130557" cy="669011"/>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trike="noStrike" noProof="1">
                <a:latin typeface="方正大黑简体" pitchFamily="2" charset="-122"/>
                <a:ea typeface="方正大黑简体" pitchFamily="2" charset="-122"/>
              </a:endParaRPr>
            </a:p>
          </p:txBody>
        </p:sp>
        <p:sp>
          <p:nvSpPr>
            <p:cNvPr id="12" name="矩形 11"/>
            <p:cNvSpPr/>
            <p:nvPr/>
          </p:nvSpPr>
          <p:spPr>
            <a:xfrm>
              <a:off x="4197994" y="4007432"/>
              <a:ext cx="1748936" cy="5278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政治</a:t>
              </a:r>
            </a:p>
          </p:txBody>
        </p:sp>
        <p:sp>
          <p:nvSpPr>
            <p:cNvPr id="13" name="矩形 12"/>
            <p:cNvSpPr/>
            <p:nvPr/>
          </p:nvSpPr>
          <p:spPr>
            <a:xfrm>
              <a:off x="4180828" y="4757043"/>
              <a:ext cx="1748936" cy="4572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经济</a:t>
              </a:r>
            </a:p>
          </p:txBody>
        </p:sp>
        <p:sp>
          <p:nvSpPr>
            <p:cNvPr id="14" name="矩形 13"/>
            <p:cNvSpPr/>
            <p:nvPr/>
          </p:nvSpPr>
          <p:spPr>
            <a:xfrm>
              <a:off x="4197995" y="5633345"/>
              <a:ext cx="1748935" cy="4572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文化</a:t>
              </a:r>
            </a:p>
          </p:txBody>
        </p:sp>
        <p:sp>
          <p:nvSpPr>
            <p:cNvPr id="23" name="矩形 22"/>
            <p:cNvSpPr/>
            <p:nvPr/>
          </p:nvSpPr>
          <p:spPr>
            <a:xfrm>
              <a:off x="6198258" y="3752255"/>
              <a:ext cx="1455961" cy="4149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推翻</a:t>
              </a:r>
            </a:p>
          </p:txBody>
        </p:sp>
        <p:sp>
          <p:nvSpPr>
            <p:cNvPr id="24" name="矩形 23"/>
            <p:cNvSpPr/>
            <p:nvPr/>
          </p:nvSpPr>
          <p:spPr>
            <a:xfrm>
              <a:off x="6198258" y="4198326"/>
              <a:ext cx="1455961" cy="3631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建立</a:t>
              </a:r>
            </a:p>
          </p:txBody>
        </p:sp>
        <p:sp>
          <p:nvSpPr>
            <p:cNvPr id="27" name="矩形 26"/>
            <p:cNvSpPr/>
            <p:nvPr/>
          </p:nvSpPr>
          <p:spPr>
            <a:xfrm>
              <a:off x="6217506" y="4667521"/>
              <a:ext cx="1455961" cy="3724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两没收</a:t>
              </a:r>
            </a:p>
          </p:txBody>
        </p:sp>
        <p:sp>
          <p:nvSpPr>
            <p:cNvPr id="28" name="矩形 27"/>
            <p:cNvSpPr/>
            <p:nvPr/>
          </p:nvSpPr>
          <p:spPr>
            <a:xfrm>
              <a:off x="6211664" y="5082921"/>
              <a:ext cx="1455961" cy="3629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一保护</a:t>
              </a:r>
            </a:p>
          </p:txBody>
        </p:sp>
        <p:sp>
          <p:nvSpPr>
            <p:cNvPr id="30" name="矩形 29"/>
            <p:cNvSpPr/>
            <p:nvPr/>
          </p:nvSpPr>
          <p:spPr>
            <a:xfrm>
              <a:off x="6237064" y="5561443"/>
              <a:ext cx="1455961" cy="4149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民族的</a:t>
              </a:r>
            </a:p>
          </p:txBody>
        </p:sp>
        <p:sp>
          <p:nvSpPr>
            <p:cNvPr id="31" name="矩形 30"/>
            <p:cNvSpPr/>
            <p:nvPr/>
          </p:nvSpPr>
          <p:spPr>
            <a:xfrm>
              <a:off x="6228184" y="6007180"/>
              <a:ext cx="1455961" cy="3958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科学的</a:t>
              </a:r>
            </a:p>
          </p:txBody>
        </p:sp>
        <p:sp>
          <p:nvSpPr>
            <p:cNvPr id="32" name="矩形 31"/>
            <p:cNvSpPr/>
            <p:nvPr/>
          </p:nvSpPr>
          <p:spPr>
            <a:xfrm>
              <a:off x="6237064" y="6407167"/>
              <a:ext cx="1455961" cy="3452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kern="1200" cap="none" spc="0" normalizeH="0" baseline="0" noProof="1">
                  <a:solidFill>
                    <a:schemeClr val="dk1"/>
                  </a:solidFill>
                  <a:latin typeface="方正大黑简体" pitchFamily="2" charset="-122"/>
                  <a:ea typeface="方正大黑简体" pitchFamily="2" charset="-122"/>
                  <a:cs typeface="+mn-cs"/>
                </a:rPr>
                <a:t>大众的</a:t>
              </a:r>
            </a:p>
          </p:txBody>
        </p:sp>
        <p:sp>
          <p:nvSpPr>
            <p:cNvPr id="33" name="左大括号 32"/>
            <p:cNvSpPr/>
            <p:nvPr/>
          </p:nvSpPr>
          <p:spPr>
            <a:xfrm>
              <a:off x="3420985" y="430110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34" name="左大括号 33"/>
            <p:cNvSpPr/>
            <p:nvPr/>
          </p:nvSpPr>
          <p:spPr>
            <a:xfrm>
              <a:off x="5990924" y="3959472"/>
              <a:ext cx="163339" cy="502483"/>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trike="noStrike" noProof="1">
                <a:latin typeface="方正大黑简体" pitchFamily="2" charset="-122"/>
                <a:ea typeface="方正大黑简体" pitchFamily="2" charset="-122"/>
              </a:endParaRPr>
            </a:p>
          </p:txBody>
        </p:sp>
        <p:sp>
          <p:nvSpPr>
            <p:cNvPr id="35" name="左大括号 34"/>
            <p:cNvSpPr/>
            <p:nvPr/>
          </p:nvSpPr>
          <p:spPr>
            <a:xfrm>
              <a:off x="6016156" y="4813912"/>
              <a:ext cx="163339" cy="502483"/>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trike="noStrike" noProof="1">
                <a:latin typeface="方正大黑简体" pitchFamily="2" charset="-122"/>
                <a:ea typeface="方正大黑简体" pitchFamily="2" charset="-122"/>
              </a:endParaRPr>
            </a:p>
          </p:txBody>
        </p:sp>
      </p:grpSp>
      <p:sp>
        <p:nvSpPr>
          <p:cNvPr id="2" name="对话气泡: 圆角矩形 1">
            <a:extLst>
              <a:ext uri="{FF2B5EF4-FFF2-40B4-BE49-F238E27FC236}">
                <a16:creationId xmlns:a16="http://schemas.microsoft.com/office/drawing/2014/main" id="{D38871B8-88B3-49E5-9225-A8A35A841611}"/>
              </a:ext>
            </a:extLst>
          </p:cNvPr>
          <p:cNvSpPr/>
          <p:nvPr/>
        </p:nvSpPr>
        <p:spPr>
          <a:xfrm>
            <a:off x="6738938" y="1549067"/>
            <a:ext cx="5333726" cy="1736646"/>
          </a:xfrm>
          <a:prstGeom prst="wedgeRoundRectCallout">
            <a:avLst>
              <a:gd name="adj1" fmla="val -53938"/>
              <a:gd name="adj2" fmla="val 31888"/>
              <a:gd name="adj3" fmla="val 16667"/>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推翻帝国主义和封建主义的统治，建立一个无产阶级领导的、以工农联盟为基础的、各革命阶级联合专政的新民主主义的共和国。</a:t>
            </a:r>
            <a:endParaRPr lang="zh-CN" altLang="en-US" kern="100" dirty="0">
              <a:effectLst/>
              <a:latin typeface="楷体" panose="02010609060101010101" pitchFamily="49" charset="-122"/>
              <a:ea typeface="楷体" panose="02010609060101010101" pitchFamily="49" charset="-122"/>
            </a:endParaRPr>
          </a:p>
        </p:txBody>
      </p:sp>
      <p:sp>
        <p:nvSpPr>
          <p:cNvPr id="36" name="对话气泡: 圆角矩形 35">
            <a:extLst>
              <a:ext uri="{FF2B5EF4-FFF2-40B4-BE49-F238E27FC236}">
                <a16:creationId xmlns:a16="http://schemas.microsoft.com/office/drawing/2014/main" id="{2B5866FC-16B2-41B1-9A74-0E23AC52A5A0}"/>
              </a:ext>
            </a:extLst>
          </p:cNvPr>
          <p:cNvSpPr/>
          <p:nvPr/>
        </p:nvSpPr>
        <p:spPr>
          <a:xfrm>
            <a:off x="6765930" y="3552273"/>
            <a:ext cx="5333726" cy="1328023"/>
          </a:xfrm>
          <a:prstGeom prst="wedgeRoundRectCallout">
            <a:avLst>
              <a:gd name="adj1" fmla="val -54735"/>
              <a:gd name="adj2" fmla="val -30561"/>
              <a:gd name="adj3" fmla="val 16667"/>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没收封建地主阶级的土地归农民所有，没收官僚资产阶级的垄断资本归新民主主义的国家所有，保护民族工商业。</a:t>
            </a:r>
            <a:endParaRPr lang="zh-CN" altLang="en-US" kern="100" dirty="0">
              <a:effectLst/>
              <a:latin typeface="楷体" panose="02010609060101010101" pitchFamily="49" charset="-122"/>
              <a:ea typeface="楷体" panose="02010609060101010101" pitchFamily="49" charset="-122"/>
            </a:endParaRPr>
          </a:p>
        </p:txBody>
      </p:sp>
      <p:sp>
        <p:nvSpPr>
          <p:cNvPr id="38" name="对话气泡: 圆角矩形 37">
            <a:extLst>
              <a:ext uri="{FF2B5EF4-FFF2-40B4-BE49-F238E27FC236}">
                <a16:creationId xmlns:a16="http://schemas.microsoft.com/office/drawing/2014/main" id="{41024E5B-DEC6-4CA6-9E2A-BBD61A60DF81}"/>
              </a:ext>
            </a:extLst>
          </p:cNvPr>
          <p:cNvSpPr/>
          <p:nvPr/>
        </p:nvSpPr>
        <p:spPr>
          <a:xfrm>
            <a:off x="6796457" y="5155327"/>
            <a:ext cx="5333726" cy="1328023"/>
          </a:xfrm>
          <a:prstGeom prst="wedgeRoundRectCallout">
            <a:avLst>
              <a:gd name="adj1" fmla="val -54735"/>
              <a:gd name="adj2" fmla="val -30561"/>
              <a:gd name="adj3" fmla="val 16667"/>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新民主主义文化就是无产阶级领导的、人民大众的、反帝反封建的文化，即民族的、科学的、大众的文化。</a:t>
            </a:r>
            <a:endParaRPr lang="zh-CN" altLang="en-US"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321123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4458"/>
                                        </p:tgtEl>
                                        <p:attrNameLst>
                                          <p:attrName>style.visibility</p:attrName>
                                        </p:attrNameLst>
                                      </p:cBhvr>
                                      <p:to>
                                        <p:strVal val="visible"/>
                                      </p:to>
                                    </p:set>
                                    <p:animEffect transition="in" filter="wipe(left)">
                                      <p:cBhvr>
                                        <p:cTn id="13" dur="500"/>
                                        <p:tgtEl>
                                          <p:spTgt spid="1044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left)">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2" grpId="0" animBg="1"/>
      <p:bldP spid="36"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12</a:t>
            </a:fld>
            <a:endParaRPr lang="en-US" altLang="zh-CN" sz="1400" dirty="0"/>
          </a:p>
        </p:txBody>
      </p:sp>
      <p:sp>
        <p:nvSpPr>
          <p:cNvPr id="2457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457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4580"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第二章  新民主主义革命理论</a:t>
            </a:r>
          </a:p>
        </p:txBody>
      </p:sp>
      <p:sp>
        <p:nvSpPr>
          <p:cNvPr id="2458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21858" name="标题 1"/>
          <p:cNvSpPr>
            <a:spLocks noGrp="1"/>
          </p:cNvSpPr>
          <p:nvPr>
            <p:ph type="title"/>
          </p:nvPr>
        </p:nvSpPr>
        <p:spPr>
          <a:xfrm>
            <a:off x="2076450" y="1857375"/>
            <a:ext cx="4662488" cy="384175"/>
          </a:xfrm>
          <a:ln/>
        </p:spPr>
        <p:txBody>
          <a:bodyPr vert="horz" wrap="square" lIns="91440" tIns="45720" rIns="91440" bIns="45720" anchor="ctr" anchorCtr="0"/>
          <a:lstStyle/>
          <a:p>
            <a:pPr>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、革命道路和基本经验</a:t>
            </a:r>
            <a:endParaRPr lang="zh-CN" altLang="en-US" sz="3600" dirty="0">
              <a:latin typeface="华文中宋" panose="02010600040101010101" pitchFamily="2" charset="-122"/>
              <a:ea typeface="华文中宋" panose="02010600040101010101" pitchFamily="2" charset="-122"/>
            </a:endParaRPr>
          </a:p>
        </p:txBody>
      </p:sp>
      <p:sp>
        <p:nvSpPr>
          <p:cNvPr id="4" name="左大括号 3"/>
          <p:cNvSpPr/>
          <p:nvPr/>
        </p:nvSpPr>
        <p:spPr>
          <a:xfrm>
            <a:off x="2181225" y="3473450"/>
            <a:ext cx="949325" cy="208438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fontAlgn="base"/>
            <a:endParaRPr lang="zh-CN" altLang="en-US" sz="2600" strike="noStrike" noProof="1">
              <a:latin typeface="方正大黑简体" pitchFamily="2" charset="-122"/>
              <a:ea typeface="方正大黑简体" pitchFamily="2" charset="-122"/>
            </a:endParaRPr>
          </a:p>
        </p:txBody>
      </p:sp>
      <p:sp>
        <p:nvSpPr>
          <p:cNvPr id="5" name="矩形 4"/>
          <p:cNvSpPr/>
          <p:nvPr/>
        </p:nvSpPr>
        <p:spPr>
          <a:xfrm>
            <a:off x="3406775" y="3289300"/>
            <a:ext cx="2293938" cy="6032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革命道路</a:t>
            </a:r>
          </a:p>
        </p:txBody>
      </p:sp>
      <p:sp>
        <p:nvSpPr>
          <p:cNvPr id="6" name="矩形 5"/>
          <p:cNvSpPr/>
          <p:nvPr/>
        </p:nvSpPr>
        <p:spPr>
          <a:xfrm>
            <a:off x="3397250" y="5143500"/>
            <a:ext cx="2293938" cy="615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三大法宝</a:t>
            </a:r>
          </a:p>
        </p:txBody>
      </p:sp>
      <p:grpSp>
        <p:nvGrpSpPr>
          <p:cNvPr id="16" name="组合 15"/>
          <p:cNvGrpSpPr/>
          <p:nvPr/>
        </p:nvGrpSpPr>
        <p:grpSpPr>
          <a:xfrm>
            <a:off x="5953125" y="4637088"/>
            <a:ext cx="2981325" cy="1682750"/>
            <a:chOff x="6975" y="5607"/>
            <a:chExt cx="4696" cy="2651"/>
          </a:xfrm>
        </p:grpSpPr>
        <p:sp>
          <p:nvSpPr>
            <p:cNvPr id="10" name="左大括号 9"/>
            <p:cNvSpPr/>
            <p:nvPr/>
          </p:nvSpPr>
          <p:spPr>
            <a:xfrm>
              <a:off x="6975" y="5880"/>
              <a:ext cx="972" cy="2022"/>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z="2600" strike="noStrike" noProof="1">
                <a:latin typeface="方正大黑简体" pitchFamily="2" charset="-122"/>
                <a:ea typeface="方正大黑简体" pitchFamily="2" charset="-122"/>
              </a:endParaRPr>
            </a:p>
          </p:txBody>
        </p:sp>
        <p:sp>
          <p:nvSpPr>
            <p:cNvPr id="12" name="矩形 11"/>
            <p:cNvSpPr/>
            <p:nvPr/>
          </p:nvSpPr>
          <p:spPr>
            <a:xfrm>
              <a:off x="8139" y="5607"/>
              <a:ext cx="3511" cy="5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统一战线</a:t>
              </a:r>
            </a:p>
          </p:txBody>
        </p:sp>
        <p:sp>
          <p:nvSpPr>
            <p:cNvPr id="13" name="矩形 12"/>
            <p:cNvSpPr/>
            <p:nvPr/>
          </p:nvSpPr>
          <p:spPr>
            <a:xfrm>
              <a:off x="8161" y="6570"/>
              <a:ext cx="3511" cy="7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武装斗争</a:t>
              </a:r>
            </a:p>
          </p:txBody>
        </p:sp>
        <p:sp>
          <p:nvSpPr>
            <p:cNvPr id="9" name="矩形 8"/>
            <p:cNvSpPr/>
            <p:nvPr/>
          </p:nvSpPr>
          <p:spPr>
            <a:xfrm>
              <a:off x="8139" y="7538"/>
              <a:ext cx="3511" cy="7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党的建设</a:t>
              </a:r>
            </a:p>
          </p:txBody>
        </p:sp>
      </p:grpSp>
      <p:grpSp>
        <p:nvGrpSpPr>
          <p:cNvPr id="15" name="组合 14"/>
          <p:cNvGrpSpPr/>
          <p:nvPr/>
        </p:nvGrpSpPr>
        <p:grpSpPr>
          <a:xfrm>
            <a:off x="5953125" y="2994025"/>
            <a:ext cx="2987675" cy="1343025"/>
            <a:chOff x="6975" y="3021"/>
            <a:chExt cx="4704" cy="2114"/>
          </a:xfrm>
        </p:grpSpPr>
        <p:sp>
          <p:nvSpPr>
            <p:cNvPr id="8" name="矩形 7"/>
            <p:cNvSpPr/>
            <p:nvPr/>
          </p:nvSpPr>
          <p:spPr>
            <a:xfrm>
              <a:off x="8153" y="3021"/>
              <a:ext cx="3526" cy="7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农村包围城市</a:t>
              </a:r>
            </a:p>
          </p:txBody>
        </p:sp>
        <p:sp>
          <p:nvSpPr>
            <p:cNvPr id="7" name="矩形 6"/>
            <p:cNvSpPr/>
            <p:nvPr/>
          </p:nvSpPr>
          <p:spPr>
            <a:xfrm>
              <a:off x="8161" y="4419"/>
              <a:ext cx="3518" cy="71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600" b="0" i="0" u="none" strike="noStrike" kern="1200" cap="none" spc="0" normalizeH="0" baseline="0" noProof="1">
                  <a:solidFill>
                    <a:schemeClr val="dk1"/>
                  </a:solidFill>
                  <a:latin typeface="方正大黑简体" pitchFamily="2" charset="-122"/>
                  <a:ea typeface="方正大黑简体" pitchFamily="2" charset="-122"/>
                  <a:cs typeface="+mn-cs"/>
                </a:rPr>
                <a:t>武装夺取政权</a:t>
              </a:r>
            </a:p>
          </p:txBody>
        </p:sp>
        <p:sp>
          <p:nvSpPr>
            <p:cNvPr id="14" name="左大括号 13"/>
            <p:cNvSpPr/>
            <p:nvPr/>
          </p:nvSpPr>
          <p:spPr>
            <a:xfrm>
              <a:off x="6975" y="3105"/>
              <a:ext cx="972" cy="1710"/>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fontAlgn="base"/>
              <a:endParaRPr lang="zh-CN" altLang="en-US" sz="2600" strike="noStrike" noProof="1">
                <a:latin typeface="方正大黑简体" pitchFamily="2" charset="-122"/>
                <a:ea typeface="方正大黑简体" pitchFamily="2"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58"/>
                                        </p:tgtEl>
                                        <p:attrNameLst>
                                          <p:attrName>style.visibility</p:attrName>
                                        </p:attrNameLst>
                                      </p:cBhvr>
                                      <p:to>
                                        <p:strVal val="visible"/>
                                      </p:to>
                                    </p:set>
                                    <p:anim calcmode="lin" valueType="num">
                                      <p:cBhvr additive="base">
                                        <p:cTn id="7" dur="500" fill="hold"/>
                                        <p:tgtEl>
                                          <p:spTgt spid="121858"/>
                                        </p:tgtEl>
                                        <p:attrNameLst>
                                          <p:attrName>ppt_x</p:attrName>
                                        </p:attrNameLst>
                                      </p:cBhvr>
                                      <p:tavLst>
                                        <p:tav tm="0">
                                          <p:val>
                                            <p:strVal val="0-#ppt_w/2"/>
                                          </p:val>
                                        </p:tav>
                                        <p:tav tm="100000">
                                          <p:val>
                                            <p:strVal val="#ppt_x"/>
                                          </p:val>
                                        </p:tav>
                                      </p:tavLst>
                                    </p:anim>
                                    <p:anim calcmode="lin" valueType="num">
                                      <p:cBhvr additive="base">
                                        <p:cTn id="8" dur="500" fill="hold"/>
                                        <p:tgtEl>
                                          <p:spTgt spid="1218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4" grpId="0" bldLvl="0" animBg="1"/>
      <p:bldP spid="5"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13</a:t>
            </a:fld>
            <a:endParaRPr lang="en-US" altLang="zh-CN" sz="1400" dirty="0"/>
          </a:p>
        </p:txBody>
      </p:sp>
      <p:sp>
        <p:nvSpPr>
          <p:cNvPr id="2560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560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5604"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第三章  社会主义改造理论</a:t>
            </a:r>
          </a:p>
        </p:txBody>
      </p:sp>
      <p:sp>
        <p:nvSpPr>
          <p:cNvPr id="2560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04450" name="标题 1"/>
          <p:cNvSpPr>
            <a:spLocks noGrp="1"/>
          </p:cNvSpPr>
          <p:nvPr>
            <p:ph type="title"/>
          </p:nvPr>
        </p:nvSpPr>
        <p:spPr>
          <a:xfrm>
            <a:off x="335360" y="1697434"/>
            <a:ext cx="7223125" cy="468313"/>
          </a:xfrm>
          <a:ln/>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、新民主主义社会的性质</a:t>
            </a:r>
            <a:endParaRPr lang="zh-CN" altLang="en-US" sz="36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744236" y="2364878"/>
            <a:ext cx="11377264" cy="461665"/>
          </a:xfrm>
          <a:prstGeom prst="rect">
            <a:avLst/>
          </a:prstGeom>
          <a:noFill/>
          <a:ln w="9525">
            <a:noFill/>
          </a:ln>
        </p:spPr>
        <p:txBody>
          <a:bodyPr wrap="square">
            <a:spAutoFit/>
          </a:bodyPr>
          <a:lstStyle/>
          <a:p>
            <a:pPr eaLnBrk="0" hangingPunct="0"/>
            <a:r>
              <a:rPr lang="zh-CN" altLang="zh-CN" sz="2400" dirty="0">
                <a:solidFill>
                  <a:srgbClr val="0D0D0D"/>
                </a:solidFill>
                <a:latin typeface="楷体" panose="02010609060101010101" pitchFamily="49" charset="-122"/>
                <a:ea typeface="楷体" panose="02010609060101010101" pitchFamily="49" charset="-122"/>
              </a:rPr>
              <a:t>不是一个独立的社会形态，而是由新民主主义向</a:t>
            </a:r>
            <a:r>
              <a:rPr lang="zh-CN" altLang="zh-CN" sz="2400" b="1" dirty="0">
                <a:solidFill>
                  <a:srgbClr val="FF0000"/>
                </a:solidFill>
                <a:latin typeface="楷体" panose="02010609060101010101" pitchFamily="49" charset="-122"/>
                <a:ea typeface="楷体" panose="02010609060101010101" pitchFamily="49" charset="-122"/>
              </a:rPr>
              <a:t>社会主义</a:t>
            </a:r>
            <a:r>
              <a:rPr lang="zh-CN" altLang="zh-CN" sz="2400" dirty="0">
                <a:solidFill>
                  <a:srgbClr val="0D0D0D"/>
                </a:solidFill>
                <a:latin typeface="楷体" panose="02010609060101010101" pitchFamily="49" charset="-122"/>
                <a:ea typeface="楷体" panose="02010609060101010101" pitchFamily="49" charset="-122"/>
              </a:rPr>
              <a:t>转变的</a:t>
            </a:r>
            <a:r>
              <a:rPr lang="zh-CN" altLang="zh-CN" sz="2400" dirty="0">
                <a:solidFill>
                  <a:srgbClr val="FF0000"/>
                </a:solidFill>
                <a:latin typeface="楷体" panose="02010609060101010101" pitchFamily="49" charset="-122"/>
                <a:ea typeface="楷体" panose="02010609060101010101" pitchFamily="49" charset="-122"/>
              </a:rPr>
              <a:t>过渡性社会形态</a:t>
            </a:r>
            <a:r>
              <a:rPr lang="zh-CN" altLang="zh-CN" sz="2400" dirty="0">
                <a:solidFill>
                  <a:srgbClr val="0D0D0D"/>
                </a:solidFill>
                <a:latin typeface="楷体" panose="02010609060101010101" pitchFamily="49" charset="-122"/>
                <a:ea typeface="楷体" panose="02010609060101010101" pitchFamily="49" charset="-122"/>
              </a:rPr>
              <a:t>。</a:t>
            </a:r>
            <a:endParaRPr lang="zh-CN" altLang="en-US" sz="2400" dirty="0">
              <a:solidFill>
                <a:srgbClr val="0D0D0D"/>
              </a:solidFill>
              <a:latin typeface="楷体" panose="02010609060101010101" pitchFamily="49" charset="-122"/>
              <a:ea typeface="楷体" panose="02010609060101010101" pitchFamily="49" charset="-122"/>
            </a:endParaRPr>
          </a:p>
        </p:txBody>
      </p:sp>
      <p:sp>
        <p:nvSpPr>
          <p:cNvPr id="21" name="文本框 20"/>
          <p:cNvSpPr txBox="1"/>
          <p:nvPr/>
        </p:nvSpPr>
        <p:spPr>
          <a:xfrm>
            <a:off x="740232" y="2925696"/>
            <a:ext cx="10684360" cy="1113766"/>
          </a:xfrm>
          <a:prstGeom prst="rect">
            <a:avLst/>
          </a:prstGeom>
          <a:noFill/>
          <a:ln w="9525">
            <a:noFill/>
          </a:ln>
        </p:spPr>
        <p:txBody>
          <a:bodyPr wrap="square">
            <a:spAutoFit/>
          </a:bodyPr>
          <a:lstStyle/>
          <a:p>
            <a:pPr eaLnBrk="0" hangingPunct="0">
              <a:lnSpc>
                <a:spcPct val="150000"/>
              </a:lnSpc>
            </a:pPr>
            <a:r>
              <a:rPr lang="zh-CN" altLang="zh-CN"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zh-CN" sz="2400" dirty="0">
                <a:solidFill>
                  <a:srgbClr val="C00000"/>
                </a:solidFill>
                <a:latin typeface="楷体" panose="02010609060101010101" pitchFamily="49" charset="-122"/>
                <a:ea typeface="楷体" panose="02010609060101010101" pitchFamily="49" charset="-122"/>
              </a:rPr>
              <a:t>五种经济成分</a:t>
            </a:r>
            <a:r>
              <a:rPr lang="zh-CN" altLang="zh-CN" sz="2400" dirty="0">
                <a:latin typeface="楷体" panose="02010609060101010101" pitchFamily="49" charset="-122"/>
                <a:ea typeface="楷体" panose="02010609060101010101" pitchFamily="49" charset="-122"/>
              </a:rPr>
              <a:t>并存：社会主义性质的国营经济、半社会主义的合作社经济、农民和手工业者的个体经济、私人资本主义经济和国家资本主义经济</a:t>
            </a:r>
            <a:r>
              <a:rPr lang="zh-CN" altLang="en-US" sz="2400" dirty="0">
                <a:latin typeface="楷体" panose="02010609060101010101" pitchFamily="49" charset="-122"/>
                <a:ea typeface="楷体" panose="02010609060101010101" pitchFamily="49" charset="-122"/>
              </a:rPr>
              <a:t>。</a:t>
            </a:r>
            <a:endParaRPr lang="zh-CN" altLang="zh-CN" sz="2400" dirty="0">
              <a:latin typeface="楷体" panose="02010609060101010101" pitchFamily="49" charset="-122"/>
              <a:ea typeface="楷体" panose="02010609060101010101" pitchFamily="49" charset="-122"/>
            </a:endParaRPr>
          </a:p>
        </p:txBody>
      </p:sp>
      <p:sp>
        <p:nvSpPr>
          <p:cNvPr id="22" name="文本框 21"/>
          <p:cNvSpPr txBox="1"/>
          <p:nvPr/>
        </p:nvSpPr>
        <p:spPr>
          <a:xfrm>
            <a:off x="740232" y="4175998"/>
            <a:ext cx="9624556" cy="461665"/>
          </a:xfrm>
          <a:prstGeom prst="rect">
            <a:avLst/>
          </a:prstGeom>
          <a:noFill/>
          <a:ln w="9525">
            <a:noFill/>
          </a:ln>
        </p:spPr>
        <p:txBody>
          <a:bodyPr wrap="square">
            <a:spAutoFit/>
          </a:bodyPr>
          <a:lstStyle/>
          <a:p>
            <a:pPr eaLnBrk="0" hangingPunct="0"/>
            <a:r>
              <a:rPr lang="zh-CN" altLang="zh-CN"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zh-CN" sz="2400" dirty="0">
                <a:solidFill>
                  <a:srgbClr val="C00000"/>
                </a:solidFill>
                <a:latin typeface="楷体" panose="02010609060101010101" pitchFamily="49" charset="-122"/>
                <a:ea typeface="楷体" panose="02010609060101010101" pitchFamily="49" charset="-122"/>
              </a:rPr>
              <a:t>社会的阶级</a:t>
            </a:r>
            <a:r>
              <a:rPr lang="zh-CN" altLang="zh-CN" sz="2400" dirty="0">
                <a:latin typeface="楷体" panose="02010609060101010101" pitchFamily="49" charset="-122"/>
                <a:ea typeface="楷体" panose="02010609060101010101" pitchFamily="49" charset="-122"/>
              </a:rPr>
              <a:t>：工人阶级、农民阶级、小资产阶级、民族资产阶级</a:t>
            </a:r>
          </a:p>
        </p:txBody>
      </p:sp>
      <p:sp>
        <p:nvSpPr>
          <p:cNvPr id="23" name="文本框 22"/>
          <p:cNvSpPr txBox="1"/>
          <p:nvPr/>
        </p:nvSpPr>
        <p:spPr>
          <a:xfrm>
            <a:off x="740232" y="4802118"/>
            <a:ext cx="8281988" cy="460375"/>
          </a:xfrm>
          <a:prstGeom prst="rect">
            <a:avLst/>
          </a:prstGeom>
          <a:noFill/>
          <a:ln w="9525">
            <a:noFill/>
          </a:ln>
        </p:spPr>
        <p:txBody>
          <a:bodyPr>
            <a:spAutoFit/>
          </a:bodyPr>
          <a:lstStyle/>
          <a:p>
            <a:pPr eaLnBrk="0" hangingPunct="0"/>
            <a:r>
              <a:rPr lang="zh-CN" altLang="zh-CN" sz="240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zh-CN" sz="2400">
                <a:solidFill>
                  <a:srgbClr val="C00000"/>
                </a:solidFill>
                <a:latin typeface="楷体" panose="02010609060101010101" pitchFamily="49" charset="-122"/>
                <a:ea typeface="楷体" panose="02010609060101010101" pitchFamily="49" charset="-122"/>
              </a:rPr>
              <a:t>主要矛盾</a:t>
            </a:r>
            <a:r>
              <a:rPr lang="zh-CN" altLang="zh-CN" sz="2400">
                <a:latin typeface="楷体" panose="02010609060101010101" pitchFamily="49" charset="-122"/>
                <a:ea typeface="楷体" panose="02010609060101010101" pitchFamily="49" charset="-122"/>
              </a:rPr>
              <a:t>：工人阶级和资产阶级</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p:cTn id="7" dur="500" fill="hold"/>
                                        <p:tgtEl>
                                          <p:spTgt spid="104450"/>
                                        </p:tgtEl>
                                        <p:attrNameLst>
                                          <p:attrName>ppt_x</p:attrName>
                                        </p:attrNameLst>
                                      </p:cBhvr>
                                      <p:tavLst>
                                        <p:tav tm="0">
                                          <p:val>
                                            <p:strVal val="0-#ppt_w/2"/>
                                          </p:val>
                                        </p:tav>
                                        <p:tav tm="100000">
                                          <p:val>
                                            <p:strVal val="#ppt_x"/>
                                          </p:val>
                                        </p:tav>
                                      </p:tavLst>
                                    </p:anim>
                                    <p:anim calcmode="lin" valueType="num">
                                      <p:cBhvr>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500"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500"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500"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anim calcmode="lin" valueType="num">
                                      <p:cBhvr>
                                        <p:cTn id="33" dur="500" fill="hold"/>
                                        <p:tgtEl>
                                          <p:spTgt spid="23"/>
                                        </p:tgtEl>
                                        <p:attrNameLst>
                                          <p:attrName>ppt_x</p:attrName>
                                        </p:attrNameLst>
                                      </p:cBhvr>
                                      <p:tavLst>
                                        <p:tav tm="0">
                                          <p:val>
                                            <p:strVal val="#ppt_x"/>
                                          </p:val>
                                        </p:tav>
                                        <p:tav tm="100000">
                                          <p:val>
                                            <p:strVal val="#ppt_x"/>
                                          </p:val>
                                        </p:tav>
                                      </p:tavLst>
                                    </p:anim>
                                    <p:anim calcmode="lin" valueType="num">
                                      <p:cBhvr>
                                        <p:cTn id="3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9"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14</a:t>
            </a:fld>
            <a:endParaRPr lang="en-US" altLang="zh-CN" sz="1400" dirty="0"/>
          </a:p>
        </p:txBody>
      </p:sp>
      <p:sp>
        <p:nvSpPr>
          <p:cNvPr id="26626"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6627"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6628"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第三章  社会主义改造理论</a:t>
            </a:r>
          </a:p>
        </p:txBody>
      </p:sp>
      <p:sp>
        <p:nvSpPr>
          <p:cNvPr id="2662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04450" name="标题 1"/>
          <p:cNvSpPr>
            <a:spLocks noGrp="1"/>
          </p:cNvSpPr>
          <p:nvPr>
            <p:ph type="title"/>
          </p:nvPr>
        </p:nvSpPr>
        <p:spPr>
          <a:xfrm>
            <a:off x="1784350" y="1685925"/>
            <a:ext cx="7223125" cy="468313"/>
          </a:xfrm>
          <a:ln/>
        </p:spPr>
        <p:txBody>
          <a:bodyPr vert="horz" wrap="square" lIns="91440" tIns="45720" rIns="91440" bIns="45720" anchor="ctr" anchorCtr="0"/>
          <a:lstStyle/>
          <a:p>
            <a:pPr algn="l">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、党在过渡时期的总路线</a:t>
            </a:r>
          </a:p>
        </p:txBody>
      </p:sp>
      <p:sp>
        <p:nvSpPr>
          <p:cNvPr id="19" name="文本框 18"/>
          <p:cNvSpPr txBox="1"/>
          <p:nvPr/>
        </p:nvSpPr>
        <p:spPr>
          <a:xfrm>
            <a:off x="1955800" y="2555875"/>
            <a:ext cx="8281988" cy="460375"/>
          </a:xfrm>
          <a:prstGeom prst="rect">
            <a:avLst/>
          </a:prstGeom>
          <a:noFill/>
          <a:ln w="9525">
            <a:noFill/>
          </a:ln>
        </p:spPr>
        <p:txBody>
          <a:bodyPr>
            <a:spAutoFit/>
          </a:bodyPr>
          <a:lstStyle/>
          <a:p>
            <a:pPr eaLnBrk="0" hangingPunct="0"/>
            <a:r>
              <a:rPr lang="zh-CN" altLang="zh-CN" sz="2400">
                <a:latin typeface="楷体" panose="02010609060101010101" pitchFamily="49" charset="-122"/>
                <a:ea typeface="楷体" panose="02010609060101010101" pitchFamily="49" charset="-122"/>
              </a:rPr>
              <a:t>党的七届二中全会提出</a:t>
            </a:r>
            <a:r>
              <a:rPr lang="zh-CN" altLang="zh-CN" sz="2400">
                <a:solidFill>
                  <a:srgbClr val="C00000"/>
                </a:solidFill>
                <a:latin typeface="楷体" panose="02010609060101010101" pitchFamily="49" charset="-122"/>
                <a:ea typeface="楷体" panose="02010609060101010101" pitchFamily="49" charset="-122"/>
              </a:rPr>
              <a:t>“两个转变”</a:t>
            </a:r>
            <a:r>
              <a:rPr lang="zh-CN" altLang="zh-CN" sz="2400">
                <a:latin typeface="楷体" panose="02010609060101010101" pitchFamily="49" charset="-122"/>
                <a:ea typeface="楷体" panose="02010609060101010101" pitchFamily="49" charset="-122"/>
              </a:rPr>
              <a:t>的思想：</a:t>
            </a:r>
          </a:p>
        </p:txBody>
      </p:sp>
      <p:grpSp>
        <p:nvGrpSpPr>
          <p:cNvPr id="28676" name="组合 12"/>
          <p:cNvGrpSpPr/>
          <p:nvPr/>
        </p:nvGrpSpPr>
        <p:grpSpPr>
          <a:xfrm>
            <a:off x="2227263" y="3151188"/>
            <a:ext cx="7174525" cy="2952750"/>
            <a:chOff x="1500868" y="1484784"/>
            <a:chExt cx="7173227" cy="2952328"/>
          </a:xfrm>
        </p:grpSpPr>
        <p:sp>
          <p:nvSpPr>
            <p:cNvPr id="26633" name="TextBox 4"/>
            <p:cNvSpPr txBox="1"/>
            <p:nvPr/>
          </p:nvSpPr>
          <p:spPr>
            <a:xfrm>
              <a:off x="1500868" y="2606986"/>
              <a:ext cx="2620806" cy="460309"/>
            </a:xfrm>
            <a:prstGeom prst="rect">
              <a:avLst/>
            </a:prstGeom>
            <a:noFill/>
            <a:ln w="9525">
              <a:noFill/>
            </a:ln>
          </p:spPr>
          <p:txBody>
            <a:bodyPr wrap="none">
              <a:spAutoFit/>
            </a:bodyPr>
            <a:lstStyle/>
            <a:p>
              <a:pPr eaLnBrk="0" hangingPunct="0"/>
              <a:r>
                <a:rPr lang="zh-CN" altLang="en-US" sz="2400" b="1" dirty="0">
                  <a:solidFill>
                    <a:srgbClr val="820101"/>
                  </a:solidFill>
                  <a:latin typeface="微软雅黑" panose="020B0503020204020204" pitchFamily="34" charset="-122"/>
                  <a:ea typeface="微软雅黑" panose="020B0503020204020204" pitchFamily="34" charset="-122"/>
                </a:rPr>
                <a:t>“两个转变”并举</a:t>
              </a:r>
            </a:p>
          </p:txBody>
        </p:sp>
        <p:sp>
          <p:nvSpPr>
            <p:cNvPr id="6" name="左大括号 5"/>
            <p:cNvSpPr/>
            <p:nvPr/>
          </p:nvSpPr>
          <p:spPr>
            <a:xfrm>
              <a:off x="4140403" y="2319690"/>
              <a:ext cx="287285" cy="1038077"/>
            </a:xfrm>
            <a:prstGeom prst="leftBrace">
              <a:avLst/>
            </a:prstGeom>
            <a:ln w="1905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635" name="TextBox 6"/>
            <p:cNvSpPr txBox="1"/>
            <p:nvPr/>
          </p:nvSpPr>
          <p:spPr>
            <a:xfrm>
              <a:off x="4499992" y="2132856"/>
              <a:ext cx="2468433" cy="398723"/>
            </a:xfrm>
            <a:prstGeom prst="rect">
              <a:avLst/>
            </a:prstGeom>
            <a:noFill/>
            <a:ln w="9525">
              <a:noFill/>
            </a:ln>
          </p:spPr>
          <p:txBody>
            <a:bodyPr wrap="none">
              <a:spAutoFit/>
            </a:bodyPr>
            <a:lstStyle/>
            <a:p>
              <a:pPr eaLnBrk="0" hangingPunct="0"/>
              <a:r>
                <a:rPr lang="zh-CN" altLang="en-US" sz="2000" dirty="0">
                  <a:latin typeface="黑体" panose="02010609060101010101" pitchFamily="49" charset="-122"/>
                  <a:ea typeface="黑体" panose="02010609060101010101" pitchFamily="49" charset="-122"/>
                </a:rPr>
                <a:t>农业国转变为工业国</a:t>
              </a:r>
            </a:p>
          </p:txBody>
        </p:sp>
        <p:sp>
          <p:nvSpPr>
            <p:cNvPr id="26636" name="TextBox 8"/>
            <p:cNvSpPr txBox="1"/>
            <p:nvPr/>
          </p:nvSpPr>
          <p:spPr>
            <a:xfrm>
              <a:off x="4427984" y="3131676"/>
              <a:ext cx="4246111" cy="398723"/>
            </a:xfrm>
            <a:prstGeom prst="rect">
              <a:avLst/>
            </a:prstGeom>
            <a:noFill/>
            <a:ln w="9525">
              <a:noFill/>
            </a:ln>
          </p:spPr>
          <p:txBody>
            <a:bodyPr wrap="none">
              <a:spAutoFit/>
            </a:bodyPr>
            <a:lstStyle/>
            <a:p>
              <a:pPr eaLnBrk="0" hangingPunct="0"/>
              <a:r>
                <a:rPr lang="zh-CN" altLang="en-US" sz="2000" dirty="0">
                  <a:latin typeface="黑体" panose="02010609060101010101" pitchFamily="49" charset="-122"/>
                  <a:ea typeface="黑体" panose="02010609060101010101" pitchFamily="49" charset="-122"/>
                </a:rPr>
                <a:t>新民主主义国家转变为社会主义国家</a:t>
              </a:r>
            </a:p>
          </p:txBody>
        </p:sp>
        <p:sp>
          <p:nvSpPr>
            <p:cNvPr id="8" name="线形标注 1 7"/>
            <p:cNvSpPr/>
            <p:nvPr/>
          </p:nvSpPr>
          <p:spPr>
            <a:xfrm>
              <a:off x="7237055" y="1484784"/>
              <a:ext cx="1150730" cy="569831"/>
            </a:xfrm>
            <a:prstGeom prst="borderCallout1">
              <a:avLst/>
            </a:prstGeom>
            <a:ln>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70C0"/>
                  </a:solidFill>
                  <a:effectLst/>
                  <a:uLnTx/>
                  <a:uFillTx/>
                  <a:latin typeface="+mn-lt"/>
                  <a:ea typeface="+mn-ea"/>
                  <a:cs typeface="+mn-cs"/>
                  <a:sym typeface="+mn-ea"/>
                </a:rPr>
                <a:t>经济结构</a:t>
              </a:r>
            </a:p>
          </p:txBody>
        </p:sp>
        <p:sp>
          <p:nvSpPr>
            <p:cNvPr id="4" name="线形标注 1 3"/>
            <p:cNvSpPr/>
            <p:nvPr/>
          </p:nvSpPr>
          <p:spPr>
            <a:xfrm>
              <a:off x="7237055" y="3867280"/>
              <a:ext cx="1150730" cy="569832"/>
            </a:xfrm>
            <a:prstGeom prst="borderCallout1">
              <a:avLst>
                <a:gd name="adj1" fmla="val 18750"/>
                <a:gd name="adj2" fmla="val -8333"/>
                <a:gd name="adj3" fmla="val -47842"/>
                <a:gd name="adj4" fmla="val -51071"/>
              </a:avLst>
            </a:prstGeom>
            <a:ln>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70C0"/>
                  </a:solidFill>
                  <a:effectLst/>
                  <a:uLnTx/>
                  <a:uFillTx/>
                  <a:latin typeface="+mn-lt"/>
                  <a:ea typeface="+mn-ea"/>
                  <a:cs typeface="+mn-cs"/>
                  <a:sym typeface="+mn-ea"/>
                </a:rPr>
                <a:t>社会性质</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p:cTn id="7" dur="500" fill="hold"/>
                                        <p:tgtEl>
                                          <p:spTgt spid="104450"/>
                                        </p:tgtEl>
                                        <p:attrNameLst>
                                          <p:attrName>ppt_x</p:attrName>
                                        </p:attrNameLst>
                                      </p:cBhvr>
                                      <p:tavLst>
                                        <p:tav tm="0">
                                          <p:val>
                                            <p:strVal val="0-#ppt_w/2"/>
                                          </p:val>
                                        </p:tav>
                                        <p:tav tm="100000">
                                          <p:val>
                                            <p:strVal val="#ppt_x"/>
                                          </p:val>
                                        </p:tav>
                                      </p:tavLst>
                                    </p:anim>
                                    <p:anim calcmode="lin" valueType="num">
                                      <p:cBhvr>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676"/>
                                        </p:tgtEl>
                                        <p:attrNameLst>
                                          <p:attrName>style.visibility</p:attrName>
                                        </p:attrNameLst>
                                      </p:cBhvr>
                                      <p:to>
                                        <p:strVal val="visible"/>
                                      </p:to>
                                    </p:set>
                                    <p:animEffect transition="in" filter="blinds(horizontal)">
                                      <p:cBhvr>
                                        <p:cTn id="18" dur="500"/>
                                        <p:tgtEl>
                                          <p:spTgt spid="2867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676"/>
                                        </p:tgtEl>
                                        <p:attrNameLst>
                                          <p:attrName>style.visibility</p:attrName>
                                        </p:attrNameLst>
                                      </p:cBhvr>
                                      <p:to>
                                        <p:strVal val="visible"/>
                                      </p:to>
                                    </p:set>
                                    <p:animEffect transition="in" filter="wipe(left)">
                                      <p:cBhvr>
                                        <p:cTn id="23"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15</a:t>
            </a:fld>
            <a:endParaRPr lang="en-US" altLang="zh-CN" sz="1400" dirty="0"/>
          </a:p>
        </p:txBody>
      </p:sp>
      <p:sp>
        <p:nvSpPr>
          <p:cNvPr id="2765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765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7652"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第三章  社会主义改造理论</a:t>
            </a:r>
          </a:p>
        </p:txBody>
      </p:sp>
      <p:sp>
        <p:nvSpPr>
          <p:cNvPr id="2765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7654" name="标题 1"/>
          <p:cNvSpPr>
            <a:spLocks noGrp="1"/>
          </p:cNvSpPr>
          <p:nvPr>
            <p:ph type="title"/>
          </p:nvPr>
        </p:nvSpPr>
        <p:spPr>
          <a:xfrm>
            <a:off x="407368" y="1744980"/>
            <a:ext cx="7223125" cy="468313"/>
          </a:xfrm>
          <a:ln/>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、党在过渡时期的总路线</a:t>
            </a:r>
          </a:p>
        </p:txBody>
      </p:sp>
      <p:sp>
        <p:nvSpPr>
          <p:cNvPr id="19" name="文本框 18"/>
          <p:cNvSpPr txBox="1"/>
          <p:nvPr/>
        </p:nvSpPr>
        <p:spPr>
          <a:xfrm>
            <a:off x="767408" y="2474913"/>
            <a:ext cx="9470380" cy="461665"/>
          </a:xfrm>
          <a:prstGeom prst="rect">
            <a:avLst/>
          </a:prstGeom>
          <a:noFill/>
          <a:ln w="9525">
            <a:noFill/>
          </a:ln>
        </p:spPr>
        <p:txBody>
          <a:bodyPr wrap="square">
            <a:spAutoFit/>
          </a:bodyPr>
          <a:lstStyle/>
          <a:p>
            <a:pPr eaLnBrk="0" hangingPunct="0"/>
            <a:r>
              <a:rPr lang="en-US" altLang="zh-CN" sz="2400" dirty="0">
                <a:latin typeface="华文新魏" panose="02010800040101010101" pitchFamily="2" charset="-122"/>
                <a:ea typeface="华文新魏" panose="02010800040101010101" pitchFamily="2" charset="-122"/>
              </a:rPr>
              <a:t>1953</a:t>
            </a:r>
            <a:r>
              <a:rPr lang="zh-CN" altLang="en-US" sz="2400" dirty="0">
                <a:latin typeface="华文新魏" panose="02010800040101010101" pitchFamily="2" charset="-122"/>
                <a:ea typeface="华文新魏" panose="02010800040101010101" pitchFamily="2" charset="-122"/>
              </a:rPr>
              <a:t>年</a:t>
            </a:r>
            <a:r>
              <a:rPr lang="en-US" altLang="zh-CN" sz="2400" dirty="0">
                <a:latin typeface="华文新魏" panose="02010800040101010101" pitchFamily="2" charset="-122"/>
                <a:ea typeface="华文新魏" panose="02010800040101010101" pitchFamily="2" charset="-122"/>
              </a:rPr>
              <a:t>6</a:t>
            </a:r>
            <a:r>
              <a:rPr lang="zh-CN" altLang="en-US" sz="2400" dirty="0">
                <a:latin typeface="华文新魏" panose="02010800040101010101" pitchFamily="2" charset="-122"/>
                <a:ea typeface="华文新魏" panose="02010800040101010101" pitchFamily="2" charset="-122"/>
              </a:rPr>
              <a:t>月，毛泽东在中央政治局会议上正式提出</a:t>
            </a:r>
            <a:r>
              <a:rPr lang="zh-CN" altLang="en-US" sz="2400" dirty="0">
                <a:solidFill>
                  <a:srgbClr val="FF0000"/>
                </a:solidFill>
                <a:latin typeface="华文新魏" panose="02010800040101010101" pitchFamily="2" charset="-122"/>
                <a:ea typeface="华文新魏" panose="02010800040101010101" pitchFamily="2" charset="-122"/>
              </a:rPr>
              <a:t>过渡时期总路线</a:t>
            </a:r>
            <a:r>
              <a:rPr lang="en-US" altLang="zh-CN" sz="2400" dirty="0">
                <a:solidFill>
                  <a:srgbClr val="FF0000"/>
                </a:solidFill>
                <a:latin typeface="华文新魏" panose="02010800040101010101" pitchFamily="2" charset="-122"/>
                <a:ea typeface="华文新魏" panose="02010800040101010101" pitchFamily="2" charset="-122"/>
              </a:rPr>
              <a:t>:</a:t>
            </a:r>
          </a:p>
        </p:txBody>
      </p:sp>
      <p:sp>
        <p:nvSpPr>
          <p:cNvPr id="32771" name="Text Box 3"/>
          <p:cNvSpPr txBox="1"/>
          <p:nvPr/>
        </p:nvSpPr>
        <p:spPr>
          <a:xfrm>
            <a:off x="767408" y="3198198"/>
            <a:ext cx="10081120" cy="221599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square">
            <a:spAutoFit/>
          </a:bodyPr>
          <a:lstStyle/>
          <a:p>
            <a:pPr>
              <a:spcBef>
                <a:spcPts val="2000"/>
              </a:spcBef>
            </a:pPr>
            <a:r>
              <a:rPr lang="en-US" altLang="zh-CN" sz="3200" b="1" dirty="0">
                <a:latin typeface="Arial" panose="020B0604020202020204" pitchFamily="34" charset="0"/>
                <a:ea typeface="黑体" panose="02010609060101010101" pitchFamily="49" charset="-122"/>
              </a:rPr>
              <a:t>    </a:t>
            </a:r>
            <a:r>
              <a:rPr lang="zh-CN" altLang="en-US" sz="2600" dirty="0">
                <a:latin typeface="仿宋" panose="02010609060101010101" pitchFamily="49" charset="-122"/>
                <a:ea typeface="仿宋" panose="02010609060101010101" pitchFamily="49" charset="-122"/>
              </a:rPr>
              <a:t>从中华人民共和国成立，到社会主义改造基本完成，这是一个过渡时期。党在这个过渡时期的总路线和总任务，是</a:t>
            </a:r>
            <a:r>
              <a:rPr lang="zh-CN" altLang="en-US" sz="2600" dirty="0">
                <a:solidFill>
                  <a:srgbClr val="FF0000"/>
                </a:solidFill>
                <a:latin typeface="仿宋" panose="02010609060101010101" pitchFamily="49" charset="-122"/>
                <a:ea typeface="仿宋" panose="02010609060101010101" pitchFamily="49" charset="-122"/>
              </a:rPr>
              <a:t>要在一个相当长的时期内，逐步实现国家的社会主义工业化</a:t>
            </a:r>
            <a:r>
              <a:rPr lang="zh-CN" altLang="en-US" sz="2600" dirty="0">
                <a:latin typeface="仿宋" panose="02010609060101010101" pitchFamily="49" charset="-122"/>
                <a:ea typeface="仿宋" panose="02010609060101010101" pitchFamily="49" charset="-122"/>
              </a:rPr>
              <a:t>，并</a:t>
            </a:r>
            <a:r>
              <a:rPr lang="zh-CN" altLang="en-US" sz="2600" dirty="0">
                <a:solidFill>
                  <a:srgbClr val="FF0000"/>
                </a:solidFill>
                <a:latin typeface="仿宋" panose="02010609060101010101" pitchFamily="49" charset="-122"/>
                <a:ea typeface="仿宋" panose="02010609060101010101" pitchFamily="49" charset="-122"/>
              </a:rPr>
              <a:t>逐步实现对农业、对手工业和对资本主义工商业的社会主义改造</a:t>
            </a:r>
            <a:r>
              <a:rPr lang="zh-CN" altLang="en-US" sz="2600" dirty="0">
                <a:latin typeface="仿宋" panose="02010609060101010101" pitchFamily="49" charset="-122"/>
                <a:ea typeface="仿宋" panose="02010609060101010101" pitchFamily="49" charset="-122"/>
              </a:rPr>
              <a:t>。</a:t>
            </a:r>
          </a:p>
          <a:p>
            <a:endParaRPr lang="en-US" altLang="zh-CN" sz="2800" dirty="0">
              <a:latin typeface="Arial" panose="020B0604020202020204" pitchFamily="34" charset="0"/>
              <a:ea typeface="黑体" panose="02010609060101010101"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32771"/>
                                        </p:tgtEl>
                                        <p:attrNameLst>
                                          <p:attrName>style.visibility</p:attrName>
                                        </p:attrNameLst>
                                      </p:cBhvr>
                                      <p:to>
                                        <p:strVal val="visible"/>
                                      </p:to>
                                    </p:set>
                                    <p:animEffect transition="in" filter="barn(inVertical)">
                                      <p:cBhvr>
                                        <p:cTn id="12"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77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16</a:t>
            </a:fld>
            <a:endParaRPr lang="en-US" altLang="zh-CN" sz="1400" dirty="0"/>
          </a:p>
        </p:txBody>
      </p:sp>
      <p:sp>
        <p:nvSpPr>
          <p:cNvPr id="2867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867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8676"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第三章  社会主义改造理论</a:t>
            </a:r>
          </a:p>
        </p:txBody>
      </p:sp>
      <p:sp>
        <p:nvSpPr>
          <p:cNvPr id="2867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8678" name="标题 1"/>
          <p:cNvSpPr>
            <a:spLocks noGrp="1"/>
          </p:cNvSpPr>
          <p:nvPr>
            <p:ph type="title"/>
          </p:nvPr>
        </p:nvSpPr>
        <p:spPr>
          <a:xfrm>
            <a:off x="1784350" y="1685925"/>
            <a:ext cx="7223125" cy="468313"/>
          </a:xfrm>
          <a:ln/>
        </p:spPr>
        <p:txBody>
          <a:bodyPr vert="horz" wrap="square" lIns="91440" tIns="45720" rIns="91440" bIns="45720" anchor="ctr" anchorCtr="0"/>
          <a:lstStyle/>
          <a:p>
            <a:pPr algn="l">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、社会主义改造道路</a:t>
            </a:r>
          </a:p>
        </p:txBody>
      </p:sp>
      <p:grpSp>
        <p:nvGrpSpPr>
          <p:cNvPr id="6" name="组合 5"/>
          <p:cNvGrpSpPr/>
          <p:nvPr/>
        </p:nvGrpSpPr>
        <p:grpSpPr>
          <a:xfrm>
            <a:off x="4859338" y="2708275"/>
            <a:ext cx="2122487" cy="411163"/>
            <a:chOff x="10585" y="1968"/>
            <a:chExt cx="3615" cy="726"/>
          </a:xfrm>
        </p:grpSpPr>
        <p:sp>
          <p:nvSpPr>
            <p:cNvPr id="28680" name="AutoShape 28"/>
            <p:cNvSpPr/>
            <p:nvPr/>
          </p:nvSpPr>
          <p:spPr>
            <a:xfrm>
              <a:off x="10585" y="1968"/>
              <a:ext cx="3615" cy="726"/>
            </a:xfrm>
            <a:prstGeom prst="bevel">
              <a:avLst>
                <a:gd name="adj" fmla="val 12639"/>
              </a:avLst>
            </a:prstGeom>
            <a:solidFill>
              <a:schemeClr val="accent2"/>
            </a:solidFill>
            <a:ln w="9525">
              <a:noFill/>
            </a:ln>
          </p:spPr>
          <p:txBody>
            <a:bodyPr wrap="none" anchor="ctr" anchorCtr="0"/>
            <a:lstStyle/>
            <a:p>
              <a:pPr eaLnBrk="0" hangingPunct="0"/>
              <a:endParaRPr lang="zh-CN" altLang="en-US" dirty="0">
                <a:latin typeface="Arial" panose="020B0604020202020204" pitchFamily="34" charset="0"/>
              </a:endParaRPr>
            </a:p>
          </p:txBody>
        </p:sp>
        <p:sp>
          <p:nvSpPr>
            <p:cNvPr id="28681" name="Rectangle 34"/>
            <p:cNvSpPr/>
            <p:nvPr/>
          </p:nvSpPr>
          <p:spPr>
            <a:xfrm>
              <a:off x="10866" y="1975"/>
              <a:ext cx="3218" cy="704"/>
            </a:xfrm>
            <a:prstGeom prst="rect">
              <a:avLst/>
            </a:prstGeom>
            <a:noFill/>
            <a:ln w="9525">
              <a:noFill/>
            </a:ln>
          </p:spPr>
          <p:txBody>
            <a:bodyPr>
              <a:spAutoFit/>
            </a:bodyPr>
            <a:lstStyle/>
            <a:p>
              <a:pPr algn="ctr" eaLnBrk="0" hangingPunct="0"/>
              <a:r>
                <a:rPr lang="zh-CN" altLang="en-US" sz="2000" b="1" dirty="0">
                  <a:solidFill>
                    <a:srgbClr val="C00000"/>
                  </a:solidFill>
                  <a:latin typeface="黑体" panose="02010609060101010101" pitchFamily="49" charset="-122"/>
                  <a:ea typeface="黑体" panose="02010609060101010101" pitchFamily="49" charset="-122"/>
                </a:rPr>
                <a:t>手工业</a:t>
              </a:r>
              <a:endParaRPr lang="zh-CN" altLang="en-US" sz="2000" dirty="0">
                <a:solidFill>
                  <a:schemeClr val="bg1"/>
                </a:solidFill>
                <a:latin typeface="Arial" panose="020B0604020202020204" pitchFamily="34" charset="0"/>
              </a:endParaRPr>
            </a:p>
          </p:txBody>
        </p:sp>
      </p:grpSp>
      <p:grpSp>
        <p:nvGrpSpPr>
          <p:cNvPr id="8" name="组合 7"/>
          <p:cNvGrpSpPr/>
          <p:nvPr/>
        </p:nvGrpSpPr>
        <p:grpSpPr>
          <a:xfrm>
            <a:off x="1849438" y="2728913"/>
            <a:ext cx="2122487" cy="460375"/>
            <a:chOff x="713" y="2943"/>
            <a:chExt cx="3342" cy="725"/>
          </a:xfrm>
        </p:grpSpPr>
        <p:sp>
          <p:nvSpPr>
            <p:cNvPr id="28683" name="AutoShape 27"/>
            <p:cNvSpPr/>
            <p:nvPr/>
          </p:nvSpPr>
          <p:spPr>
            <a:xfrm>
              <a:off x="713" y="2969"/>
              <a:ext cx="3342" cy="673"/>
            </a:xfrm>
            <a:prstGeom prst="bevel">
              <a:avLst>
                <a:gd name="adj" fmla="val 12639"/>
              </a:avLst>
            </a:prstGeom>
            <a:solidFill>
              <a:schemeClr val="accent1"/>
            </a:solidFill>
            <a:ln w="9525">
              <a:noFill/>
            </a:ln>
          </p:spPr>
          <p:txBody>
            <a:bodyPr wrap="none" anchor="ctr" anchorCtr="0"/>
            <a:lstStyle/>
            <a:p>
              <a:pPr eaLnBrk="0" hangingPunct="0"/>
              <a:endParaRPr lang="zh-CN" altLang="en-US" dirty="0">
                <a:latin typeface="Arial" panose="020B0604020202020204" pitchFamily="34" charset="0"/>
              </a:endParaRPr>
            </a:p>
          </p:txBody>
        </p:sp>
        <p:sp>
          <p:nvSpPr>
            <p:cNvPr id="28684" name="Rectangle 35"/>
            <p:cNvSpPr/>
            <p:nvPr/>
          </p:nvSpPr>
          <p:spPr>
            <a:xfrm>
              <a:off x="833" y="2943"/>
              <a:ext cx="3102" cy="725"/>
            </a:xfrm>
            <a:prstGeom prst="rect">
              <a:avLst/>
            </a:prstGeom>
            <a:noFill/>
            <a:ln w="9525">
              <a:noFill/>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农  业</a:t>
              </a:r>
            </a:p>
          </p:txBody>
        </p:sp>
      </p:grpSp>
      <p:grpSp>
        <p:nvGrpSpPr>
          <p:cNvPr id="9" name="组合 8"/>
          <p:cNvGrpSpPr/>
          <p:nvPr/>
        </p:nvGrpSpPr>
        <p:grpSpPr>
          <a:xfrm>
            <a:off x="7915275" y="2695575"/>
            <a:ext cx="2122488" cy="409575"/>
            <a:chOff x="3812" y="5952"/>
            <a:chExt cx="5262" cy="672"/>
          </a:xfrm>
        </p:grpSpPr>
        <p:sp>
          <p:nvSpPr>
            <p:cNvPr id="28686" name="AutoShape 29"/>
            <p:cNvSpPr/>
            <p:nvPr/>
          </p:nvSpPr>
          <p:spPr>
            <a:xfrm>
              <a:off x="3812" y="5952"/>
              <a:ext cx="5262" cy="672"/>
            </a:xfrm>
            <a:prstGeom prst="bevel">
              <a:avLst>
                <a:gd name="adj" fmla="val 10407"/>
              </a:avLst>
            </a:prstGeom>
            <a:solidFill>
              <a:schemeClr val="hlink"/>
            </a:solidFill>
            <a:ln w="9525">
              <a:noFill/>
            </a:ln>
          </p:spPr>
          <p:txBody>
            <a:bodyPr wrap="none" anchor="ctr" anchorCtr="0"/>
            <a:lstStyle/>
            <a:p>
              <a:pPr eaLnBrk="0" hangingPunct="0"/>
              <a:endParaRPr lang="zh-CN" altLang="en-US" dirty="0">
                <a:latin typeface="Arial" panose="020B0604020202020204" pitchFamily="34" charset="0"/>
              </a:endParaRPr>
            </a:p>
          </p:txBody>
        </p:sp>
        <p:sp>
          <p:nvSpPr>
            <p:cNvPr id="28687" name="Rectangle 36"/>
            <p:cNvSpPr/>
            <p:nvPr/>
          </p:nvSpPr>
          <p:spPr>
            <a:xfrm>
              <a:off x="4077" y="5975"/>
              <a:ext cx="4733" cy="604"/>
            </a:xfrm>
            <a:prstGeom prst="rect">
              <a:avLst/>
            </a:prstGeom>
            <a:noFill/>
            <a:ln w="9525">
              <a:noFill/>
            </a:ln>
          </p:spPr>
          <p:txBody>
            <a:bodyPr>
              <a:spAutoFit/>
            </a:bodyPr>
            <a:lstStyle/>
            <a:p>
              <a:pPr algn="ctr" eaLnBrk="0" hangingPunct="0"/>
              <a:r>
                <a:rPr lang="zh-CN" altLang="en-US" b="1" dirty="0">
                  <a:solidFill>
                    <a:srgbClr val="C00000"/>
                  </a:solidFill>
                  <a:latin typeface="黑体" panose="02010609060101010101" pitchFamily="49" charset="-122"/>
                  <a:ea typeface="黑体" panose="02010609060101010101" pitchFamily="49" charset="-122"/>
                </a:rPr>
                <a:t>资本主义工商业</a:t>
              </a:r>
              <a:endParaRPr lang="zh-CN" altLang="en-US" dirty="0">
                <a:solidFill>
                  <a:schemeClr val="bg1"/>
                </a:solidFill>
                <a:latin typeface="Arial" panose="020B0604020202020204" pitchFamily="34" charset="0"/>
              </a:endParaRPr>
            </a:p>
          </p:txBody>
        </p:sp>
      </p:grpSp>
      <p:sp>
        <p:nvSpPr>
          <p:cNvPr id="10" name="文本框 9"/>
          <p:cNvSpPr txBox="1"/>
          <p:nvPr/>
        </p:nvSpPr>
        <p:spPr>
          <a:xfrm>
            <a:off x="1574799" y="3705225"/>
            <a:ext cx="2592383" cy="988797"/>
          </a:xfrm>
          <a:prstGeom prst="rect">
            <a:avLst/>
          </a:prstGeom>
          <a:noFill/>
        </p:spPr>
        <p:txBody>
          <a:bodyPr wrap="square" rtlCol="0">
            <a:spAutoFit/>
          </a:bodyPr>
          <a:lstStyle/>
          <a:p>
            <a:pPr marR="0" defTabSz="914400" eaLnBrk="0" hangingPunct="0">
              <a:lnSpc>
                <a:spcPct val="120000"/>
              </a:lnSpc>
              <a:buClrTx/>
              <a:buSzTx/>
              <a:buFontTx/>
              <a:buNone/>
            </a:pP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互助组</a:t>
            </a:r>
            <a:r>
              <a:rPr kumimoji="0" lang="en-US" altLang="zh-CN"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初级社</a:t>
            </a:r>
            <a:r>
              <a:rPr kumimoji="0" lang="en-US" altLang="zh-CN"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高级社</a:t>
            </a:r>
            <a:endParaRPr kumimoji="0" lang="zh-CN" altLang="en-US" sz="2600" kern="1200" cap="none" spc="0" normalizeH="0" baseline="0" noProof="1">
              <a:latin typeface="楷体" panose="02010609060101010101" pitchFamily="49" charset="-122"/>
              <a:ea typeface="楷体" panose="02010609060101010101" pitchFamily="49" charset="-122"/>
              <a:cs typeface="楷体" panose="02010609060101010101" pitchFamily="49" charset="-122"/>
            </a:endParaRPr>
          </a:p>
        </p:txBody>
      </p:sp>
      <p:sp>
        <p:nvSpPr>
          <p:cNvPr id="4" name="文本框 3"/>
          <p:cNvSpPr txBox="1"/>
          <p:nvPr/>
        </p:nvSpPr>
        <p:spPr>
          <a:xfrm>
            <a:off x="4578350" y="3284538"/>
            <a:ext cx="2684463" cy="2009775"/>
          </a:xfrm>
          <a:prstGeom prst="rect">
            <a:avLst/>
          </a:prstGeom>
          <a:noFill/>
        </p:spPr>
        <p:txBody>
          <a:bodyPr wrap="square" rtlCol="0">
            <a:spAutoFit/>
          </a:bodyPr>
          <a:lstStyle/>
          <a:p>
            <a:pPr marR="0" defTabSz="914400" eaLnBrk="0" hangingPunct="0">
              <a:lnSpc>
                <a:spcPct val="120000"/>
              </a:lnSpc>
              <a:buClrTx/>
              <a:buSzTx/>
              <a:buFontTx/>
              <a:buNone/>
            </a:pP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手工业供销小组</a:t>
            </a:r>
            <a:r>
              <a:rPr kumimoji="0" lang="en-US" altLang="zh-CN"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手工业供销合作社</a:t>
            </a:r>
            <a:r>
              <a:rPr kumimoji="0" lang="en-US" altLang="zh-CN"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手工业生产合作社</a:t>
            </a:r>
            <a:endParaRPr kumimoji="0" lang="zh-CN" altLang="en-US" sz="2600" kern="1200" cap="none" spc="0" normalizeH="0" baseline="0" noProof="1">
              <a:latin typeface="楷体" panose="02010609060101010101" pitchFamily="49" charset="-122"/>
              <a:ea typeface="楷体" panose="02010609060101010101" pitchFamily="49" charset="-122"/>
              <a:cs typeface="楷体" panose="02010609060101010101" pitchFamily="49" charset="-122"/>
            </a:endParaRPr>
          </a:p>
        </p:txBody>
      </p:sp>
      <p:sp>
        <p:nvSpPr>
          <p:cNvPr id="12" name="文本框 11"/>
          <p:cNvSpPr txBox="1"/>
          <p:nvPr/>
        </p:nvSpPr>
        <p:spPr>
          <a:xfrm>
            <a:off x="7634288" y="3856038"/>
            <a:ext cx="2684463" cy="2091690"/>
          </a:xfrm>
          <a:prstGeom prst="rect">
            <a:avLst/>
          </a:prstGeom>
          <a:noFill/>
        </p:spPr>
        <p:txBody>
          <a:bodyPr wrap="square" rtlCol="0">
            <a:spAutoFit/>
          </a:bodyPr>
          <a:lstStyle/>
          <a:p>
            <a:pPr marR="0" defTabSz="914400" eaLnBrk="0" hangingPunct="0">
              <a:buClrTx/>
              <a:buSzTx/>
              <a:buFontTx/>
              <a:buNone/>
            </a:pP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初级形式的国家资本主义</a:t>
            </a:r>
            <a:r>
              <a:rPr kumimoji="0" lang="en-US" altLang="zh-CN"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个别企业的公私合营</a:t>
            </a:r>
            <a:r>
              <a:rPr kumimoji="0" lang="en-US" altLang="zh-CN"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a:t>
            </a:r>
            <a:r>
              <a:rPr kumimoji="0" lang="zh-CN" altLang="en-US" sz="2600" kern="1200" cap="none" spc="0" normalizeH="0" baseline="0" noProof="0" dirty="0">
                <a:solidFill>
                  <a:schemeClr val="dk1"/>
                </a:solidFill>
                <a:latin typeface="楷体" panose="02010609060101010101" pitchFamily="49" charset="-122"/>
                <a:ea typeface="楷体" panose="02010609060101010101" pitchFamily="49" charset="-122"/>
                <a:cs typeface="楷体" panose="02010609060101010101" pitchFamily="49" charset="-122"/>
                <a:sym typeface="+mn-ea"/>
              </a:rPr>
              <a:t>全行业的公私合营</a:t>
            </a:r>
            <a:endParaRPr kumimoji="0" lang="zh-CN" altLang="en-US" sz="2600" kern="1200" cap="none" spc="0" normalizeH="0" baseline="0" noProof="1">
              <a:latin typeface="楷体" panose="02010609060101010101" pitchFamily="49" charset="-122"/>
              <a:ea typeface="楷体" panose="02010609060101010101" pitchFamily="49" charset="-122"/>
              <a:cs typeface="楷体" panose="02010609060101010101" pitchFamily="49" charset="-122"/>
            </a:endParaRPr>
          </a:p>
        </p:txBody>
      </p:sp>
      <p:sp>
        <p:nvSpPr>
          <p:cNvPr id="13" name="文本框 12"/>
          <p:cNvSpPr txBox="1"/>
          <p:nvPr/>
        </p:nvSpPr>
        <p:spPr>
          <a:xfrm>
            <a:off x="8124825" y="3284538"/>
            <a:ext cx="1704975" cy="508665"/>
          </a:xfrm>
          <a:prstGeom prst="rect">
            <a:avLst/>
          </a:prstGeom>
          <a:noFill/>
        </p:spPr>
        <p:txBody>
          <a:bodyPr wrap="square" rtlCol="0">
            <a:spAutoFit/>
          </a:bodyPr>
          <a:lstStyle/>
          <a:p>
            <a:pPr marR="0" defTabSz="914400" eaLnBrk="0" hangingPunct="0">
              <a:lnSpc>
                <a:spcPct val="120000"/>
              </a:lnSpc>
              <a:buClrTx/>
              <a:buSzTx/>
              <a:buFontTx/>
              <a:buNone/>
            </a:pPr>
            <a:r>
              <a:rPr kumimoji="0" lang="zh-CN" sz="2600" kern="1200" cap="none" spc="0" normalizeH="0" baseline="0" noProof="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和平赎买</a:t>
            </a:r>
            <a:endParaRPr kumimoji="0" lang="zh-CN" sz="2600" kern="1200" cap="none" spc="0" normalizeH="0" baseline="0" noProof="1">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cxnSp>
        <p:nvCxnSpPr>
          <p:cNvPr id="14" name="直接箭头连接符 13"/>
          <p:cNvCxnSpPr/>
          <p:nvPr/>
        </p:nvCxnSpPr>
        <p:spPr>
          <a:xfrm>
            <a:off x="4318000" y="2695575"/>
            <a:ext cx="0" cy="3429000"/>
          </a:xfrm>
          <a:prstGeom prst="straightConnector1">
            <a:avLst/>
          </a:prstGeom>
          <a:ln w="12700" cmpd="sng">
            <a:solidFill>
              <a:schemeClr val="accent1">
                <a:shade val="50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413625" y="2695575"/>
            <a:ext cx="0" cy="3429000"/>
          </a:xfrm>
          <a:prstGeom prst="straightConnector1">
            <a:avLst/>
          </a:prstGeom>
          <a:ln w="12700" cmpd="sng">
            <a:solidFill>
              <a:schemeClr val="accent1">
                <a:shade val="50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450" decel="100000" fill="hold"/>
                                        <p:tgtEl>
                                          <p:spTgt spid="10"/>
                                        </p:tgtEl>
                                        <p:attrNameLst>
                                          <p:attrName>ppt_y</p:attrName>
                                        </p:attrNameLst>
                                      </p:cBhvr>
                                      <p:tavLst>
                                        <p:tav tm="0">
                                          <p:val>
                                            <p:strVal val="#ppt_y+1"/>
                                          </p:val>
                                        </p:tav>
                                        <p:tav tm="100000">
                                          <p:val>
                                            <p:strVal val="#ppt_y-.03"/>
                                          </p:val>
                                        </p:tav>
                                      </p:tavLst>
                                    </p:anim>
                                    <p:anim calcmode="lin" valueType="num">
                                      <p:cBhvr>
                                        <p:cTn id="23"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anim calcmode="lin" valueType="num">
                                      <p:cBhvr>
                                        <p:cTn id="34" dur="500" fill="hold"/>
                                        <p:tgtEl>
                                          <p:spTgt spid="4"/>
                                        </p:tgtEl>
                                        <p:attrNameLst>
                                          <p:attrName>ppt_x</p:attrName>
                                        </p:attrNameLst>
                                      </p:cBhvr>
                                      <p:tavLst>
                                        <p:tav tm="0">
                                          <p:val>
                                            <p:strVal val="#ppt_x"/>
                                          </p:val>
                                        </p:tav>
                                        <p:tav tm="100000">
                                          <p:val>
                                            <p:strVal val="#ppt_x"/>
                                          </p:val>
                                        </p:tav>
                                      </p:tavLst>
                                    </p:anim>
                                    <p:anim calcmode="lin" valueType="num">
                                      <p:cBhvr>
                                        <p:cTn id="35" dur="450" decel="100000" fill="hold"/>
                                        <p:tgtEl>
                                          <p:spTgt spid="4"/>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37"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anim calcmode="lin" valueType="num">
                                      <p:cBhvr>
                                        <p:cTn id="47" dur="500" fill="hold"/>
                                        <p:tgtEl>
                                          <p:spTgt spid="13"/>
                                        </p:tgtEl>
                                        <p:attrNameLst>
                                          <p:attrName>ppt_x</p:attrName>
                                        </p:attrNameLst>
                                      </p:cBhvr>
                                      <p:tavLst>
                                        <p:tav tm="0">
                                          <p:val>
                                            <p:strVal val="#ppt_x"/>
                                          </p:val>
                                        </p:tav>
                                        <p:tav tm="100000">
                                          <p:val>
                                            <p:strVal val="#ppt_x"/>
                                          </p:val>
                                        </p:tav>
                                      </p:tavLst>
                                    </p:anim>
                                    <p:anim calcmode="lin" valueType="num">
                                      <p:cBhvr>
                                        <p:cTn id="48" dur="450" decel="100000" fill="hold"/>
                                        <p:tgtEl>
                                          <p:spTgt spid="13"/>
                                        </p:tgtEl>
                                        <p:attrNameLst>
                                          <p:attrName>ppt_y</p:attrName>
                                        </p:attrNameLst>
                                      </p:cBhvr>
                                      <p:tavLst>
                                        <p:tav tm="0">
                                          <p:val>
                                            <p:strVal val="#ppt_y+1"/>
                                          </p:val>
                                        </p:tav>
                                        <p:tav tm="100000">
                                          <p:val>
                                            <p:strVal val="#ppt_y-.03"/>
                                          </p:val>
                                        </p:tav>
                                      </p:tavLst>
                                    </p:anim>
                                    <p:anim calcmode="lin" valueType="num">
                                      <p:cBhvr>
                                        <p:cTn id="49"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7"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anim calcmode="lin" valueType="num">
                                      <p:cBhvr>
                                        <p:cTn id="55" dur="500" fill="hold"/>
                                        <p:tgtEl>
                                          <p:spTgt spid="12"/>
                                        </p:tgtEl>
                                        <p:attrNameLst>
                                          <p:attrName>ppt_x</p:attrName>
                                        </p:attrNameLst>
                                      </p:cBhvr>
                                      <p:tavLst>
                                        <p:tav tm="0">
                                          <p:val>
                                            <p:strVal val="#ppt_x"/>
                                          </p:val>
                                        </p:tav>
                                        <p:tav tm="100000">
                                          <p:val>
                                            <p:strVal val="#ppt_x"/>
                                          </p:val>
                                        </p:tav>
                                      </p:tavLst>
                                    </p:anim>
                                    <p:anim calcmode="lin" valueType="num">
                                      <p:cBhvr>
                                        <p:cTn id="56" dur="450" decel="100000" fill="hold"/>
                                        <p:tgtEl>
                                          <p:spTgt spid="12"/>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17</a:t>
            </a:fld>
            <a:endParaRPr lang="en-US" altLang="zh-CN" sz="1400" dirty="0"/>
          </a:p>
        </p:txBody>
      </p:sp>
      <p:sp>
        <p:nvSpPr>
          <p:cNvPr id="2867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867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8676" name="TextBox 43"/>
          <p:cNvSpPr txBox="1"/>
          <p:nvPr/>
        </p:nvSpPr>
        <p:spPr>
          <a:xfrm>
            <a:off x="2706688" y="1023938"/>
            <a:ext cx="372618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第三章  社会主义改造理论</a:t>
            </a:r>
          </a:p>
        </p:txBody>
      </p:sp>
      <p:sp>
        <p:nvSpPr>
          <p:cNvPr id="2867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8678" name="标题 1"/>
          <p:cNvSpPr>
            <a:spLocks noGrp="1"/>
          </p:cNvSpPr>
          <p:nvPr>
            <p:ph type="title"/>
          </p:nvPr>
        </p:nvSpPr>
        <p:spPr>
          <a:xfrm>
            <a:off x="407368" y="1666875"/>
            <a:ext cx="7223125" cy="468313"/>
          </a:xfrm>
          <a:ln/>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4</a:t>
            </a:r>
            <a:r>
              <a:rPr lang="zh-CN" altLang="en-US" sz="2800" b="1" dirty="0">
                <a:solidFill>
                  <a:srgbClr val="CC0000"/>
                </a:solidFill>
                <a:latin typeface="华文中宋" panose="02010600040101010101" pitchFamily="2" charset="-122"/>
                <a:ea typeface="华文中宋" panose="02010600040101010101" pitchFamily="2" charset="-122"/>
              </a:rPr>
              <a:t>、社会主义制度在中国的确立</a:t>
            </a:r>
          </a:p>
        </p:txBody>
      </p:sp>
      <p:sp>
        <p:nvSpPr>
          <p:cNvPr id="2" name="矩形 1">
            <a:extLst>
              <a:ext uri="{FF2B5EF4-FFF2-40B4-BE49-F238E27FC236}">
                <a16:creationId xmlns:a16="http://schemas.microsoft.com/office/drawing/2014/main" id="{474D24A9-9C9A-4BF3-B809-2832881DB5EA}"/>
              </a:ext>
            </a:extLst>
          </p:cNvPr>
          <p:cNvSpPr/>
          <p:nvPr/>
        </p:nvSpPr>
        <p:spPr>
          <a:xfrm>
            <a:off x="836674" y="5991671"/>
            <a:ext cx="10225136" cy="461665"/>
          </a:xfrm>
          <a:prstGeom prst="rect">
            <a:avLst/>
          </a:prstGeom>
        </p:spPr>
        <p:txBody>
          <a:bodyPr wrap="square">
            <a:spAutoFit/>
          </a:bodyPr>
          <a:lstStyle/>
          <a:p>
            <a:pPr algn="just">
              <a:spcBef>
                <a:spcPts val="0"/>
              </a:spcBef>
              <a:spcAft>
                <a:spcPts val="0"/>
              </a:spcAft>
            </a:pPr>
            <a:r>
              <a:rPr lang="en-US" altLang="zh-CN" sz="2400" kern="100" dirty="0">
                <a:latin typeface="楷体" panose="02010609060101010101" pitchFamily="49" charset="-122"/>
                <a:ea typeface="楷体" panose="02010609060101010101" pitchFamily="49" charset="-122"/>
              </a:rPr>
              <a:t>1956</a:t>
            </a:r>
            <a:r>
              <a:rPr lang="zh-CN" altLang="en-US" sz="2400" kern="100" dirty="0">
                <a:latin typeface="楷体" panose="02010609060101010101" pitchFamily="49" charset="-122"/>
                <a:ea typeface="楷体" panose="02010609060101010101" pitchFamily="49" charset="-122"/>
              </a:rPr>
              <a:t>年底，对农业、手工业、资本主义工商业的社会主义改造的基本完成</a:t>
            </a:r>
            <a:endParaRPr lang="zh-CN" altLang="en-US" sz="2400" kern="100" dirty="0">
              <a:effectLst/>
              <a:latin typeface="楷体" panose="02010609060101010101" pitchFamily="49" charset="-122"/>
              <a:ea typeface="楷体" panose="02010609060101010101" pitchFamily="49" charset="-122"/>
            </a:endParaRPr>
          </a:p>
        </p:txBody>
      </p:sp>
      <p:sp>
        <p:nvSpPr>
          <p:cNvPr id="3" name="箭头: 上 2">
            <a:extLst>
              <a:ext uri="{FF2B5EF4-FFF2-40B4-BE49-F238E27FC236}">
                <a16:creationId xmlns:a16="http://schemas.microsoft.com/office/drawing/2014/main" id="{838B3C2D-C40E-48AC-9893-394F3F5AD1AB}"/>
              </a:ext>
            </a:extLst>
          </p:cNvPr>
          <p:cNvSpPr/>
          <p:nvPr/>
        </p:nvSpPr>
        <p:spPr>
          <a:xfrm>
            <a:off x="5517194" y="5678248"/>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99A9A80-A2C1-4FDE-9D86-805670A3BE26}"/>
              </a:ext>
            </a:extLst>
          </p:cNvPr>
          <p:cNvSpPr/>
          <p:nvPr/>
        </p:nvSpPr>
        <p:spPr>
          <a:xfrm>
            <a:off x="839416" y="5191192"/>
            <a:ext cx="10225136" cy="461665"/>
          </a:xfrm>
          <a:prstGeom prst="rect">
            <a:avLst/>
          </a:prstGeom>
        </p:spPr>
        <p:txBody>
          <a:bodyPr wrap="square">
            <a:spAutoFit/>
          </a:bodyPr>
          <a:lstStyle/>
          <a:p>
            <a:pPr algn="ctr">
              <a:spcBef>
                <a:spcPts val="0"/>
              </a:spcBef>
              <a:spcAft>
                <a:spcPts val="0"/>
              </a:spcAft>
            </a:pPr>
            <a:r>
              <a:rPr lang="zh-CN" altLang="en-US" sz="2400" kern="100" dirty="0">
                <a:latin typeface="楷体" panose="02010609060101010101" pitchFamily="49" charset="-122"/>
                <a:ea typeface="楷体" panose="02010609060101010101" pitchFamily="49" charset="-122"/>
              </a:rPr>
              <a:t>社会主义公有制已成为我国社会的经济基础</a:t>
            </a:r>
            <a:endParaRPr lang="zh-CN" altLang="en-US" sz="2400" kern="100" dirty="0">
              <a:effectLst/>
              <a:latin typeface="楷体" panose="02010609060101010101" pitchFamily="49" charset="-122"/>
              <a:ea typeface="楷体" panose="02010609060101010101" pitchFamily="49" charset="-122"/>
            </a:endParaRPr>
          </a:p>
        </p:txBody>
      </p:sp>
      <p:sp>
        <p:nvSpPr>
          <p:cNvPr id="26" name="箭头: 上 25">
            <a:extLst>
              <a:ext uri="{FF2B5EF4-FFF2-40B4-BE49-F238E27FC236}">
                <a16:creationId xmlns:a16="http://schemas.microsoft.com/office/drawing/2014/main" id="{AE0BA619-4D19-4FF3-958B-4AB1C8360BEC}"/>
              </a:ext>
            </a:extLst>
          </p:cNvPr>
          <p:cNvSpPr/>
          <p:nvPr/>
        </p:nvSpPr>
        <p:spPr>
          <a:xfrm>
            <a:off x="5514452" y="4911691"/>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5C96316-FEA0-4B8A-8FA6-F02C9165794E}"/>
              </a:ext>
            </a:extLst>
          </p:cNvPr>
          <p:cNvSpPr/>
          <p:nvPr/>
        </p:nvSpPr>
        <p:spPr>
          <a:xfrm>
            <a:off x="836674" y="4424635"/>
            <a:ext cx="10225136" cy="461665"/>
          </a:xfrm>
          <a:prstGeom prst="rect">
            <a:avLst/>
          </a:prstGeom>
        </p:spPr>
        <p:txBody>
          <a:bodyPr wrap="square">
            <a:spAutoFit/>
          </a:bodyPr>
          <a:lstStyle/>
          <a:p>
            <a:pPr algn="ctr">
              <a:spcBef>
                <a:spcPts val="0"/>
              </a:spcBef>
              <a:spcAft>
                <a:spcPts val="0"/>
              </a:spcAft>
            </a:pPr>
            <a:r>
              <a:rPr lang="zh-CN" altLang="en-US" sz="2400" kern="100" dirty="0">
                <a:latin typeface="楷体" panose="02010609060101010101" pitchFamily="49" charset="-122"/>
                <a:ea typeface="楷体" panose="02010609060101010101" pitchFamily="49" charset="-122"/>
              </a:rPr>
              <a:t>社会主义基本制度的确立</a:t>
            </a:r>
            <a:endParaRPr lang="zh-CN" altLang="en-US" sz="2400" kern="100" dirty="0">
              <a:effectLst/>
              <a:latin typeface="楷体" panose="02010609060101010101" pitchFamily="49" charset="-122"/>
              <a:ea typeface="楷体" panose="02010609060101010101" pitchFamily="49" charset="-122"/>
            </a:endParaRPr>
          </a:p>
        </p:txBody>
      </p:sp>
      <p:sp>
        <p:nvSpPr>
          <p:cNvPr id="5" name="流程图: 可选过程 4">
            <a:extLst>
              <a:ext uri="{FF2B5EF4-FFF2-40B4-BE49-F238E27FC236}">
                <a16:creationId xmlns:a16="http://schemas.microsoft.com/office/drawing/2014/main" id="{D0887C56-EA13-45A9-9FB9-561F8EC85573}"/>
              </a:ext>
            </a:extLst>
          </p:cNvPr>
          <p:cNvSpPr/>
          <p:nvPr/>
        </p:nvSpPr>
        <p:spPr>
          <a:xfrm>
            <a:off x="3964457" y="3378712"/>
            <a:ext cx="1445096" cy="459631"/>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政体</a:t>
            </a:r>
          </a:p>
        </p:txBody>
      </p:sp>
      <p:sp>
        <p:nvSpPr>
          <p:cNvPr id="29" name="流程图: 可选过程 28">
            <a:extLst>
              <a:ext uri="{FF2B5EF4-FFF2-40B4-BE49-F238E27FC236}">
                <a16:creationId xmlns:a16="http://schemas.microsoft.com/office/drawing/2014/main" id="{DE18CAAA-685A-4CBC-A123-F609122D398D}"/>
              </a:ext>
            </a:extLst>
          </p:cNvPr>
          <p:cNvSpPr/>
          <p:nvPr/>
        </p:nvSpPr>
        <p:spPr>
          <a:xfrm>
            <a:off x="3963804" y="2669928"/>
            <a:ext cx="1445096" cy="459631"/>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国体</a:t>
            </a:r>
          </a:p>
        </p:txBody>
      </p:sp>
      <p:sp>
        <p:nvSpPr>
          <p:cNvPr id="7" name="文本框 6">
            <a:extLst>
              <a:ext uri="{FF2B5EF4-FFF2-40B4-BE49-F238E27FC236}">
                <a16:creationId xmlns:a16="http://schemas.microsoft.com/office/drawing/2014/main" id="{CD4F937C-7370-4B4A-871A-0F679660230C}"/>
              </a:ext>
            </a:extLst>
          </p:cNvPr>
          <p:cNvSpPr txBox="1"/>
          <p:nvPr/>
        </p:nvSpPr>
        <p:spPr>
          <a:xfrm>
            <a:off x="5571272" y="2636912"/>
            <a:ext cx="2252920"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人民民主专政</a:t>
            </a:r>
          </a:p>
        </p:txBody>
      </p:sp>
      <p:sp>
        <p:nvSpPr>
          <p:cNvPr id="31" name="文本框 30">
            <a:extLst>
              <a:ext uri="{FF2B5EF4-FFF2-40B4-BE49-F238E27FC236}">
                <a16:creationId xmlns:a16="http://schemas.microsoft.com/office/drawing/2014/main" id="{7C63DFED-0523-45C4-8CD2-FDC8D9228A24}"/>
              </a:ext>
            </a:extLst>
          </p:cNvPr>
          <p:cNvSpPr txBox="1"/>
          <p:nvPr/>
        </p:nvSpPr>
        <p:spPr>
          <a:xfrm>
            <a:off x="5571272" y="3398203"/>
            <a:ext cx="2252920"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人民代表大会</a:t>
            </a:r>
          </a:p>
        </p:txBody>
      </p:sp>
    </p:spTree>
    <p:extLst>
      <p:ext uri="{BB962C8B-B14F-4D97-AF65-F5344CB8AC3E}">
        <p14:creationId xmlns:p14="http://schemas.microsoft.com/office/powerpoint/2010/main" val="2773472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anim calcmode="lin" valueType="num">
                                      <p:cBhvr>
                                        <p:cTn id="19" dur="500" fill="hold"/>
                                        <p:tgtEl>
                                          <p:spTgt spid="25"/>
                                        </p:tgtEl>
                                        <p:attrNameLst>
                                          <p:attrName>ppt_x</p:attrName>
                                        </p:attrNameLst>
                                      </p:cBhvr>
                                      <p:tavLst>
                                        <p:tav tm="0">
                                          <p:val>
                                            <p:strVal val="#ppt_x"/>
                                          </p:val>
                                        </p:tav>
                                        <p:tav tm="100000">
                                          <p:val>
                                            <p:strVal val="#ppt_x"/>
                                          </p:val>
                                        </p:tav>
                                      </p:tavLst>
                                    </p:anim>
                                    <p:anim calcmode="lin" valueType="num">
                                      <p:cBhvr>
                                        <p:cTn id="2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5" grpId="0"/>
      <p:bldP spid="26" grpId="0" animBg="1"/>
      <p:bldP spid="27" grpId="0"/>
      <p:bldP spid="5" grpId="0" animBg="1"/>
      <p:bldP spid="29" grpId="0" animBg="1"/>
      <p:bldP spid="7"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18</a:t>
            </a:fld>
            <a:endParaRPr lang="en-US" altLang="zh-CN" sz="1400" dirty="0"/>
          </a:p>
        </p:txBody>
      </p:sp>
      <p:sp>
        <p:nvSpPr>
          <p:cNvPr id="2969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969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9700"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第四章  社会主义建设道路初步探索的理论成果</a:t>
            </a:r>
          </a:p>
        </p:txBody>
      </p:sp>
      <p:sp>
        <p:nvSpPr>
          <p:cNvPr id="2970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左大括号 3"/>
          <p:cNvSpPr/>
          <p:nvPr/>
        </p:nvSpPr>
        <p:spPr>
          <a:xfrm>
            <a:off x="2109788" y="2060575"/>
            <a:ext cx="746125" cy="403225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方正大黑简体" pitchFamily="2" charset="-122"/>
              <a:ea typeface="方正大黑简体" pitchFamily="2" charset="-122"/>
              <a:cs typeface="+mn-cs"/>
            </a:endParaRPr>
          </a:p>
        </p:txBody>
      </p:sp>
      <p:sp>
        <p:nvSpPr>
          <p:cNvPr id="5" name="矩形 4"/>
          <p:cNvSpPr/>
          <p:nvPr/>
        </p:nvSpPr>
        <p:spPr>
          <a:xfrm>
            <a:off x="3071813" y="1919288"/>
            <a:ext cx="1800225" cy="86201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调动一切积极因素</a:t>
            </a: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sym typeface="+mn-ea"/>
              </a:rPr>
              <a:t>为社会主义事业服务</a:t>
            </a:r>
          </a:p>
        </p:txBody>
      </p:sp>
      <p:sp>
        <p:nvSpPr>
          <p:cNvPr id="6" name="矩形 5"/>
          <p:cNvSpPr/>
          <p:nvPr/>
        </p:nvSpPr>
        <p:spPr>
          <a:xfrm>
            <a:off x="3071813" y="3717925"/>
            <a:ext cx="1800225" cy="71913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正确认识</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社会矛盾</a:t>
            </a:r>
          </a:p>
        </p:txBody>
      </p:sp>
      <p:sp>
        <p:nvSpPr>
          <p:cNvPr id="14" name="矩形 13"/>
          <p:cNvSpPr/>
          <p:nvPr/>
        </p:nvSpPr>
        <p:spPr>
          <a:xfrm>
            <a:off x="2974975" y="5524500"/>
            <a:ext cx="1800225" cy="72072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走中国工业化</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solidFill>
                <a:effectLst/>
                <a:uLnTx/>
                <a:uFillTx/>
                <a:latin typeface="方正大黑简体" pitchFamily="2" charset="-122"/>
                <a:ea typeface="方正大黑简体" pitchFamily="2" charset="-122"/>
                <a:cs typeface="+mn-cs"/>
              </a:rPr>
              <a:t>道路</a:t>
            </a:r>
          </a:p>
        </p:txBody>
      </p:sp>
      <p:sp>
        <p:nvSpPr>
          <p:cNvPr id="19" name="文本框 18"/>
          <p:cNvSpPr txBox="1"/>
          <p:nvPr/>
        </p:nvSpPr>
        <p:spPr>
          <a:xfrm>
            <a:off x="5137150" y="1919288"/>
            <a:ext cx="6503466" cy="919867"/>
          </a:xfrm>
          <a:prstGeom prst="rect">
            <a:avLst/>
          </a:prstGeom>
          <a:noFill/>
          <a:ln w="9525">
            <a:noFill/>
          </a:ln>
        </p:spPr>
        <p:txBody>
          <a:bodyPr wrap="square">
            <a:spAutoFit/>
          </a:bodyPr>
          <a:lstStyle/>
          <a:p>
            <a:pPr eaLnBrk="0" hangingPunct="0">
              <a:lnSpc>
                <a:spcPct val="120000"/>
              </a:lnSpc>
            </a:pPr>
            <a:r>
              <a:rPr lang="zh-CN" altLang="en-US" sz="2400" b="1" dirty="0">
                <a:solidFill>
                  <a:srgbClr val="2C1D86"/>
                </a:solidFill>
                <a:latin typeface="楷体" panose="02010609060101010101" pitchFamily="49" charset="-122"/>
                <a:ea typeface="楷体" panose="02010609060101010101" pitchFamily="49" charset="-122"/>
              </a:rPr>
              <a:t>坚持党的领导</a:t>
            </a:r>
            <a:r>
              <a:rPr lang="zh-CN" altLang="en-US" sz="2400" b="1" dirty="0">
                <a:latin typeface="楷体" panose="02010609060101010101" pitchFamily="49" charset="-122"/>
                <a:ea typeface="楷体" panose="02010609060101010101" pitchFamily="49" charset="-122"/>
              </a:rPr>
              <a:t>、</a:t>
            </a:r>
            <a:r>
              <a:rPr lang="zh-CN" altLang="en-US" sz="2400" b="1" dirty="0">
                <a:solidFill>
                  <a:srgbClr val="2C1D86"/>
                </a:solidFill>
                <a:latin typeface="楷体" panose="02010609060101010101" pitchFamily="49" charset="-122"/>
                <a:ea typeface="楷体" panose="02010609060101010101" pitchFamily="49" charset="-122"/>
              </a:rPr>
              <a:t>发展社会主义民主政治</a:t>
            </a:r>
            <a:r>
              <a:rPr lang="zh-CN" altLang="en-US" sz="2400" b="1" dirty="0">
                <a:latin typeface="楷体" panose="02010609060101010101" pitchFamily="49" charset="-122"/>
                <a:ea typeface="楷体" panose="02010609060101010101" pitchFamily="49" charset="-122"/>
              </a:rPr>
              <a:t>、</a:t>
            </a:r>
            <a:r>
              <a:rPr lang="zh-CN" altLang="en-US" sz="2400" b="1" dirty="0">
                <a:solidFill>
                  <a:srgbClr val="2C1D86"/>
                </a:solidFill>
                <a:latin typeface="楷体" panose="02010609060101010101" pitchFamily="49" charset="-122"/>
                <a:ea typeface="楷体" panose="02010609060101010101" pitchFamily="49" charset="-122"/>
              </a:rPr>
              <a:t>正确认识社会主义发展阶段和社会建设规律</a:t>
            </a:r>
          </a:p>
        </p:txBody>
      </p:sp>
      <p:sp>
        <p:nvSpPr>
          <p:cNvPr id="20" name="文本框 19"/>
          <p:cNvSpPr txBox="1"/>
          <p:nvPr/>
        </p:nvSpPr>
        <p:spPr>
          <a:xfrm>
            <a:off x="5137150" y="3262313"/>
            <a:ext cx="6935514" cy="1697901"/>
          </a:xfrm>
          <a:prstGeom prst="rect">
            <a:avLst/>
          </a:prstGeom>
          <a:noFill/>
          <a:ln w="9525">
            <a:noFill/>
          </a:ln>
        </p:spPr>
        <p:txBody>
          <a:bodyPr wrap="square">
            <a:spAutoFit/>
          </a:bodyPr>
          <a:lstStyle/>
          <a:p>
            <a:pPr eaLnBrk="0" hangingPunct="0">
              <a:spcBef>
                <a:spcPts val="1000"/>
              </a:spcBef>
            </a:pPr>
            <a:r>
              <a:rPr lang="zh-CN" altLang="en-US" sz="2400" b="1" dirty="0">
                <a:solidFill>
                  <a:srgbClr val="3333FF"/>
                </a:solidFill>
                <a:latin typeface="楷体" panose="02010609060101010101" pitchFamily="49" charset="-122"/>
                <a:ea typeface="楷体" panose="02010609060101010101" pitchFamily="49" charset="-122"/>
              </a:rPr>
              <a:t>基本矛盾：</a:t>
            </a:r>
            <a:r>
              <a:rPr lang="zh-CN" altLang="en-US" sz="2400" dirty="0">
                <a:latin typeface="楷体" panose="02010609060101010101" pitchFamily="49" charset="-122"/>
                <a:ea typeface="楷体" panose="02010609060101010101" pitchFamily="49" charset="-122"/>
              </a:rPr>
              <a:t>生产力</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生产关系</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上层建筑</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经济基础</a:t>
            </a:r>
          </a:p>
          <a:p>
            <a:pPr eaLnBrk="0" hangingPunct="0">
              <a:spcBef>
                <a:spcPts val="1000"/>
              </a:spcBef>
            </a:pPr>
            <a:r>
              <a:rPr lang="zh-CN" altLang="en-US" sz="2400" b="1" dirty="0">
                <a:solidFill>
                  <a:srgbClr val="3333FF"/>
                </a:solidFill>
                <a:latin typeface="楷体" panose="02010609060101010101" pitchFamily="49" charset="-122"/>
                <a:ea typeface="楷体" panose="02010609060101010101" pitchFamily="49" charset="-122"/>
              </a:rPr>
              <a:t>主要矛盾：</a:t>
            </a:r>
            <a:r>
              <a:rPr lang="zh-CN" altLang="en-US" sz="2400" dirty="0">
                <a:latin typeface="楷体" panose="02010609060101010101" pitchFamily="49" charset="-122"/>
                <a:ea typeface="楷体" panose="02010609060101010101" pitchFamily="49" charset="-122"/>
              </a:rPr>
              <a:t>建立先进的工业国要求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落后的农业国现实</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对于经济文化迅速发展的需要</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当前经济文化不能满足人民需要的状况</a:t>
            </a:r>
          </a:p>
        </p:txBody>
      </p:sp>
      <p:sp>
        <p:nvSpPr>
          <p:cNvPr id="21" name="文本框 20"/>
          <p:cNvSpPr txBox="1"/>
          <p:nvPr/>
        </p:nvSpPr>
        <p:spPr>
          <a:xfrm>
            <a:off x="5060616" y="5284697"/>
            <a:ext cx="6979964" cy="1200329"/>
          </a:xfrm>
          <a:prstGeom prst="rect">
            <a:avLst/>
          </a:prstGeom>
          <a:noFill/>
          <a:ln w="9525">
            <a:noFill/>
          </a:ln>
        </p:spPr>
        <p:txBody>
          <a:bodyPr wrap="square">
            <a:spAutoFit/>
          </a:bodyPr>
          <a:lstStyle/>
          <a:p>
            <a:pPr eaLnBrk="0" hangingPunct="0"/>
            <a:r>
              <a:rPr lang="zh-CN" altLang="en-US" sz="2400" b="1" dirty="0">
                <a:solidFill>
                  <a:srgbClr val="3333FF"/>
                </a:solidFill>
                <a:latin typeface="楷体" panose="02010609060101010101" pitchFamily="49" charset="-122"/>
                <a:ea typeface="楷体" panose="02010609060101010101" pitchFamily="49" charset="-122"/>
              </a:rPr>
              <a:t>总方针：</a:t>
            </a:r>
            <a:r>
              <a:rPr lang="zh-CN" altLang="en-US" sz="2400" dirty="0">
                <a:latin typeface="楷体" panose="02010609060101010101" pitchFamily="49" charset="-122"/>
                <a:ea typeface="楷体" panose="02010609060101010101" pitchFamily="49" charset="-122"/>
              </a:rPr>
              <a:t>以农业为基础，以工业为主导，以农轻重为序发展国民经济，以及一整套“两条腿走路”的工业化发展思路</a:t>
            </a:r>
          </a:p>
        </p:txBody>
      </p:sp>
      <p:sp>
        <p:nvSpPr>
          <p:cNvPr id="2" name="矩形: 圆角 1">
            <a:extLst>
              <a:ext uri="{FF2B5EF4-FFF2-40B4-BE49-F238E27FC236}">
                <a16:creationId xmlns:a16="http://schemas.microsoft.com/office/drawing/2014/main" id="{8070763A-C843-42A5-9B08-1A3540BCDB0E}"/>
              </a:ext>
            </a:extLst>
          </p:cNvPr>
          <p:cNvSpPr/>
          <p:nvPr/>
        </p:nvSpPr>
        <p:spPr>
          <a:xfrm>
            <a:off x="184240" y="2445706"/>
            <a:ext cx="2101760" cy="3600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敌我矛盾</a:t>
            </a:r>
          </a:p>
        </p:txBody>
      </p:sp>
      <p:sp>
        <p:nvSpPr>
          <p:cNvPr id="15" name="矩形: 圆角 14">
            <a:extLst>
              <a:ext uri="{FF2B5EF4-FFF2-40B4-BE49-F238E27FC236}">
                <a16:creationId xmlns:a16="http://schemas.microsoft.com/office/drawing/2014/main" id="{426EF017-3CFA-4CF9-A234-F8546969FF79}"/>
              </a:ext>
            </a:extLst>
          </p:cNvPr>
          <p:cNvSpPr/>
          <p:nvPr/>
        </p:nvSpPr>
        <p:spPr>
          <a:xfrm>
            <a:off x="184240" y="5305367"/>
            <a:ext cx="2101760" cy="3600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人民内部矛盾</a:t>
            </a:r>
          </a:p>
        </p:txBody>
      </p:sp>
      <p:sp>
        <p:nvSpPr>
          <p:cNvPr id="3" name="箭头: 上 2">
            <a:extLst>
              <a:ext uri="{FF2B5EF4-FFF2-40B4-BE49-F238E27FC236}">
                <a16:creationId xmlns:a16="http://schemas.microsoft.com/office/drawing/2014/main" id="{470A4B42-5D95-460D-8ABD-0FF1101E723A}"/>
              </a:ext>
            </a:extLst>
          </p:cNvPr>
          <p:cNvSpPr/>
          <p:nvPr/>
        </p:nvSpPr>
        <p:spPr>
          <a:xfrm>
            <a:off x="983432" y="2924944"/>
            <a:ext cx="288032" cy="2659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DC2468DE-56EE-41D0-9584-9E4A2C2B84B5}"/>
              </a:ext>
            </a:extLst>
          </p:cNvPr>
          <p:cNvSpPr/>
          <p:nvPr/>
        </p:nvSpPr>
        <p:spPr>
          <a:xfrm>
            <a:off x="983432" y="4920236"/>
            <a:ext cx="288032" cy="265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a:extLst>
              <a:ext uri="{FF2B5EF4-FFF2-40B4-BE49-F238E27FC236}">
                <a16:creationId xmlns:a16="http://schemas.microsoft.com/office/drawing/2014/main" id="{CD5B70CC-B50A-4EFA-AD5B-101FB38E90E5}"/>
              </a:ext>
            </a:extLst>
          </p:cNvPr>
          <p:cNvSpPr/>
          <p:nvPr/>
        </p:nvSpPr>
        <p:spPr>
          <a:xfrm>
            <a:off x="576338" y="3262313"/>
            <a:ext cx="1080120" cy="36004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专政</a:t>
            </a:r>
          </a:p>
        </p:txBody>
      </p:sp>
      <p:sp>
        <p:nvSpPr>
          <p:cNvPr id="22" name="流程图: 过程 21">
            <a:extLst>
              <a:ext uri="{FF2B5EF4-FFF2-40B4-BE49-F238E27FC236}">
                <a16:creationId xmlns:a16="http://schemas.microsoft.com/office/drawing/2014/main" id="{A432C6CF-7055-4DAF-A5A8-B60375E26F1F}"/>
              </a:ext>
            </a:extLst>
          </p:cNvPr>
          <p:cNvSpPr/>
          <p:nvPr/>
        </p:nvSpPr>
        <p:spPr>
          <a:xfrm>
            <a:off x="576338" y="4456170"/>
            <a:ext cx="1080120" cy="36004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民主</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arn(inVertical)">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par>
                          <p:cTn id="51" fill="hold">
                            <p:stCondLst>
                              <p:cond delay="500"/>
                            </p:stCondLst>
                            <p:childTnLst>
                              <p:par>
                                <p:cTn id="52" presetID="42"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anim calcmode="lin" valueType="num">
                                      <p:cBhvr>
                                        <p:cTn id="55" dur="500" fill="hold"/>
                                        <p:tgtEl>
                                          <p:spTgt spid="3"/>
                                        </p:tgtEl>
                                        <p:attrNameLst>
                                          <p:attrName>ppt_x</p:attrName>
                                        </p:attrNameLst>
                                      </p:cBhvr>
                                      <p:tavLst>
                                        <p:tav tm="0">
                                          <p:val>
                                            <p:strVal val="#ppt_x"/>
                                          </p:val>
                                        </p:tav>
                                        <p:tav tm="100000">
                                          <p:val>
                                            <p:strVal val="#ppt_x"/>
                                          </p:val>
                                        </p:tav>
                                      </p:tavLst>
                                    </p:anim>
                                    <p:anim calcmode="lin" valueType="num">
                                      <p:cBhvr>
                                        <p:cTn id="5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childTnLst>
                          </p:cTn>
                        </p:par>
                        <p:par>
                          <p:cTn id="64" fill="hold">
                            <p:stCondLst>
                              <p:cond delay="500"/>
                            </p:stCondLst>
                            <p:childTnLst>
                              <p:par>
                                <p:cTn id="65" presetID="47" presetClass="entr" presetSubtype="0"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anim calcmode="lin" valueType="num">
                                      <p:cBhvr>
                                        <p:cTn id="68" dur="500" fill="hold"/>
                                        <p:tgtEl>
                                          <p:spTgt spid="7"/>
                                        </p:tgtEl>
                                        <p:attrNameLst>
                                          <p:attrName>ppt_x</p:attrName>
                                        </p:attrNameLst>
                                      </p:cBhvr>
                                      <p:tavLst>
                                        <p:tav tm="0">
                                          <p:val>
                                            <p:strVal val="#ppt_x"/>
                                          </p:val>
                                        </p:tav>
                                        <p:tav tm="100000">
                                          <p:val>
                                            <p:strVal val="#ppt_x"/>
                                          </p:val>
                                        </p:tav>
                                      </p:tavLst>
                                    </p:anim>
                                    <p:anim calcmode="lin" valueType="num">
                                      <p:cBhvr>
                                        <p:cTn id="6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14" grpId="0" bldLvl="0" animBg="1"/>
      <p:bldP spid="19" grpId="0"/>
      <p:bldP spid="20" grpId="0"/>
      <p:bldP spid="21" grpId="0"/>
      <p:bldP spid="2" grpId="0" animBg="1"/>
      <p:bldP spid="15" grpId="0" animBg="1"/>
      <p:bldP spid="3" grpId="0" animBg="1"/>
      <p:bldP spid="7" grpId="0" animBg="1"/>
      <p:bldP spid="8"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19</a:t>
            </a:fld>
            <a:endParaRPr lang="en-US" altLang="zh-CN" sz="1400" dirty="0"/>
          </a:p>
        </p:txBody>
      </p:sp>
      <p:sp>
        <p:nvSpPr>
          <p:cNvPr id="3072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072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0724"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第五章  邓小平理论</a:t>
            </a:r>
          </a:p>
        </p:txBody>
      </p:sp>
      <p:sp>
        <p:nvSpPr>
          <p:cNvPr id="3072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04450" name="标题 1"/>
          <p:cNvSpPr>
            <a:spLocks noGrp="1"/>
          </p:cNvSpPr>
          <p:nvPr>
            <p:ph type="title"/>
          </p:nvPr>
        </p:nvSpPr>
        <p:spPr>
          <a:xfrm>
            <a:off x="534684" y="1698625"/>
            <a:ext cx="8224838" cy="468313"/>
          </a:xfrm>
          <a:ln/>
        </p:spPr>
        <p:txBody>
          <a:bodyPr vert="horz" wrap="square" lIns="91440" tIns="45720" rIns="91440" bIns="45720" anchor="ctr" anchorCtr="0"/>
          <a:lstStyle/>
          <a:p>
            <a:pPr algn="l">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、邓小平理论回答的基本问题</a:t>
            </a:r>
            <a:r>
              <a:rPr lang="en-US" altLang="zh-CN" sz="2800" b="1" dirty="0">
                <a:solidFill>
                  <a:schemeClr val="tx1"/>
                </a:solidFill>
                <a:latin typeface="华文中宋" panose="02010600040101010101" pitchFamily="2" charset="-122"/>
                <a:ea typeface="华文中宋" panose="02010600040101010101" pitchFamily="2" charset="-122"/>
              </a:rPr>
              <a:t>-</a:t>
            </a:r>
            <a:r>
              <a:rPr lang="zh-CN" altLang="en-US" sz="2800" b="1" dirty="0">
                <a:solidFill>
                  <a:srgbClr val="CC0000"/>
                </a:solidFill>
                <a:latin typeface="华文中宋" panose="02010600040101010101" pitchFamily="2" charset="-122"/>
                <a:ea typeface="华文中宋" panose="02010600040101010101" pitchFamily="2" charset="-122"/>
              </a:rPr>
              <a:t>社会主义的本质</a:t>
            </a:r>
          </a:p>
        </p:txBody>
      </p:sp>
      <p:sp>
        <p:nvSpPr>
          <p:cNvPr id="4" name="文本框 3"/>
          <p:cNvSpPr txBox="1"/>
          <p:nvPr/>
        </p:nvSpPr>
        <p:spPr>
          <a:xfrm>
            <a:off x="767408" y="2679081"/>
            <a:ext cx="11017224" cy="2480294"/>
          </a:xfrm>
          <a:prstGeom prst="rect">
            <a:avLst/>
          </a:prstGeom>
          <a:noFill/>
          <a:ln w="9525">
            <a:noFill/>
          </a:ln>
        </p:spPr>
        <p:txBody>
          <a:bodyPr wrap="square">
            <a:spAutoFit/>
          </a:bodyPr>
          <a:lstStyle/>
          <a:p>
            <a:pPr>
              <a:lnSpc>
                <a:spcPct val="110000"/>
              </a:lnSpc>
            </a:pPr>
            <a:r>
              <a:rPr lang="zh-CN" altLang="en-US" sz="2400" b="1" dirty="0">
                <a:solidFill>
                  <a:srgbClr val="FF0000"/>
                </a:solidFill>
                <a:latin typeface="楷体" panose="02010609060101010101" pitchFamily="49" charset="-122"/>
                <a:ea typeface="楷体" panose="02010609060101010101" pitchFamily="49" charset="-122"/>
              </a:rPr>
              <a:t>解放生产力，发展生产力，消灭剥削，消除两极分化，最终达到共同富裕</a:t>
            </a:r>
            <a:r>
              <a:rPr lang="zh-CN" altLang="en-US" sz="2400" dirty="0">
                <a:solidFill>
                  <a:srgbClr val="FF0000"/>
                </a:solidFill>
                <a:latin typeface="楷体" panose="02010609060101010101" pitchFamily="49" charset="-122"/>
                <a:ea typeface="楷体" panose="02010609060101010101" pitchFamily="49" charset="-122"/>
              </a:rPr>
              <a:t>。</a:t>
            </a:r>
          </a:p>
          <a:p>
            <a:pPr>
              <a:lnSpc>
                <a:spcPct val="110000"/>
              </a:lnSpc>
            </a:pPr>
            <a:endParaRPr lang="zh-CN" altLang="en-US" sz="2400" dirty="0">
              <a:latin typeface="楷体" panose="02010609060101010101" pitchFamily="49" charset="-122"/>
              <a:ea typeface="楷体" panose="02010609060101010101" pitchFamily="49" charset="-122"/>
            </a:endParaRPr>
          </a:p>
          <a:p>
            <a:pPr>
              <a:lnSpc>
                <a:spcPct val="110000"/>
              </a:lnSpc>
            </a:pPr>
            <a:r>
              <a:rPr lang="zh-CN" altLang="en-US" sz="2400" dirty="0">
                <a:latin typeface="楷体" panose="02010609060101010101" pitchFamily="49" charset="-122"/>
                <a:ea typeface="楷体" panose="02010609060101010101" pitchFamily="49" charset="-122"/>
              </a:rPr>
              <a:t>坚持</a:t>
            </a:r>
            <a:r>
              <a:rPr lang="zh-CN" altLang="en-US" sz="2400" b="1" dirty="0">
                <a:solidFill>
                  <a:srgbClr val="FF0000"/>
                </a:solidFill>
                <a:latin typeface="楷体" panose="02010609060101010101" pitchFamily="49" charset="-122"/>
                <a:ea typeface="楷体" panose="02010609060101010101" pitchFamily="49" charset="-122"/>
              </a:rPr>
              <a:t>四项基本原则</a:t>
            </a:r>
            <a:r>
              <a:rPr lang="zh-CN" altLang="en-US" sz="2400" dirty="0">
                <a:latin typeface="楷体" panose="02010609060101010101" pitchFamily="49" charset="-122"/>
                <a:ea typeface="楷体" panose="02010609060101010101" pitchFamily="49" charset="-122"/>
              </a:rPr>
              <a:t>，坚持社会主义基本制度，即坚持以公有制为基础、实行按劳分配原则的社会主义基本经济制度，坚持共产党领导、实行人民民主专政的社会主义基本政治制度，坚持以马克思列宁主义、毛泽东思想为指导的社会主义意识形态。</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Freeform 6"/>
          <p:cNvSpPr/>
          <p:nvPr/>
        </p:nvSpPr>
        <p:spPr>
          <a:xfrm>
            <a:off x="3092450" y="5627688"/>
            <a:ext cx="1300163" cy="977900"/>
          </a:xfrm>
          <a:prstGeom prst="star8">
            <a:avLst>
              <a:gd name="adj" fmla="val 37500"/>
            </a:avLst>
          </a:prstGeom>
          <a:solidFill>
            <a:srgbClr val="2C1D86"/>
          </a:solidFill>
          <a:ln w="9525">
            <a:noFill/>
          </a:ln>
        </p:spPr>
        <p:txBody>
          <a:bodyPr/>
          <a:lstStyle/>
          <a:p>
            <a:pPr eaLnBrk="0" hangingPunct="0"/>
            <a:endParaRPr lang="zh-CN" altLang="en-US" dirty="0">
              <a:latin typeface="Arial" panose="020B0604020202020204" pitchFamily="34" charset="0"/>
            </a:endParaRPr>
          </a:p>
        </p:txBody>
      </p:sp>
      <p:sp>
        <p:nvSpPr>
          <p:cNvPr id="5122" name="Freeform 8"/>
          <p:cNvSpPr/>
          <p:nvPr/>
        </p:nvSpPr>
        <p:spPr>
          <a:xfrm>
            <a:off x="1820863" y="966788"/>
            <a:ext cx="3865562" cy="4575175"/>
          </a:xfrm>
          <a:custGeom>
            <a:avLst/>
            <a:gdLst/>
            <a:ahLst/>
            <a:cxnLst>
              <a:cxn ang="0">
                <a:pos x="152061" y="2686299"/>
              </a:cxn>
              <a:cxn ang="0">
                <a:pos x="0" y="1948367"/>
              </a:cxn>
              <a:cxn ang="0">
                <a:pos x="322416" y="877509"/>
              </a:cxn>
              <a:cxn ang="0">
                <a:pos x="1187908" y="152162"/>
              </a:cxn>
              <a:cxn ang="0">
                <a:pos x="1931066" y="0"/>
              </a:cxn>
              <a:cxn ang="0">
                <a:pos x="3298476" y="566319"/>
              </a:cxn>
              <a:cxn ang="0">
                <a:pos x="3865563" y="1934638"/>
              </a:cxn>
              <a:cxn ang="0">
                <a:pos x="3540860" y="3002065"/>
              </a:cxn>
              <a:cxn ang="0">
                <a:pos x="2682227" y="3715971"/>
              </a:cxn>
              <a:cxn ang="0">
                <a:pos x="2607911" y="3780039"/>
              </a:cxn>
              <a:cxn ang="0">
                <a:pos x="2579328" y="3876142"/>
              </a:cxn>
              <a:cxn ang="0">
                <a:pos x="2579328" y="4253688"/>
              </a:cxn>
              <a:cxn ang="0">
                <a:pos x="1942499" y="4575175"/>
              </a:cxn>
              <a:cxn ang="0">
                <a:pos x="1305670" y="4253688"/>
              </a:cxn>
              <a:cxn ang="0">
                <a:pos x="1305670" y="3876142"/>
              </a:cxn>
              <a:cxn ang="0">
                <a:pos x="1548054" y="3078718"/>
              </a:cxn>
              <a:cxn ang="0">
                <a:pos x="2190600" y="2546721"/>
              </a:cxn>
              <a:cxn ang="0">
                <a:pos x="2482146" y="2300744"/>
              </a:cxn>
              <a:cxn ang="0">
                <a:pos x="2591905" y="1934638"/>
              </a:cxn>
              <a:cxn ang="0">
                <a:pos x="2398684" y="1467854"/>
              </a:cxn>
              <a:cxn ang="0">
                <a:pos x="1931066" y="1273360"/>
              </a:cxn>
              <a:cxn ang="0">
                <a:pos x="1679536" y="1321412"/>
              </a:cxn>
              <a:cxn ang="0">
                <a:pos x="1385703" y="1573109"/>
              </a:cxn>
              <a:cxn ang="0">
                <a:pos x="1272514" y="1948367"/>
              </a:cxn>
              <a:cxn ang="0">
                <a:pos x="1320533" y="2194344"/>
              </a:cxn>
              <a:cxn ang="0">
                <a:pos x="152061" y="2686299"/>
              </a:cxn>
            </a:cxnLst>
            <a:rect l="0" t="0" r="0" b="0"/>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F43308"/>
          </a:solidFill>
          <a:ln w="9525">
            <a:noFill/>
          </a:ln>
        </p:spPr>
        <p:txBody>
          <a:bodyPr/>
          <a:lstStyle/>
          <a:p>
            <a:endParaRPr lang="zh-CN" altLang="en-US"/>
          </a:p>
        </p:txBody>
      </p:sp>
      <p:sp>
        <p:nvSpPr>
          <p:cNvPr id="3" name="Freeform 9"/>
          <p:cNvSpPr/>
          <p:nvPr/>
        </p:nvSpPr>
        <p:spPr bwMode="auto">
          <a:xfrm>
            <a:off x="2803525" y="966788"/>
            <a:ext cx="2644775" cy="1652588"/>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chemeClr val="accent3">
              <a:lumMod val="75000"/>
            </a:schemeClr>
          </a:solidFill>
          <a:ln>
            <a:noFill/>
          </a:ln>
        </p:spPr>
        <p:txBody>
          <a:bodyPr vert="horz" wrap="square" lIns="91440" tIns="45720" rIns="91440" bIns="45720" numCol="1" anchor="t" anchorCtr="0" compatLnSpc="1"/>
          <a:lstStyle/>
          <a:p>
            <a:pPr fontAlgn="base"/>
            <a:endParaRPr lang="zh-CN" altLang="en-US" strike="noStrike" noProof="1"/>
          </a:p>
        </p:txBody>
      </p:sp>
      <p:sp>
        <p:nvSpPr>
          <p:cNvPr id="30" name="Freeform 10"/>
          <p:cNvSpPr/>
          <p:nvPr/>
        </p:nvSpPr>
        <p:spPr bwMode="auto">
          <a:xfrm>
            <a:off x="4197350" y="1903413"/>
            <a:ext cx="1489075" cy="2387600"/>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chemeClr val="accent5"/>
          </a:solidFill>
          <a:ln>
            <a:noFill/>
          </a:ln>
        </p:spPr>
        <p:txBody>
          <a:bodyPr vert="horz" wrap="square" lIns="91440" tIns="45720" rIns="91440" bIns="45720" numCol="1" anchor="t" anchorCtr="0" compatLnSpc="1"/>
          <a:lstStyle/>
          <a:p>
            <a:pPr fontAlgn="base"/>
            <a:endParaRPr lang="zh-CN" altLang="en-US" strike="noStrike" noProof="1"/>
          </a:p>
        </p:txBody>
      </p:sp>
      <p:sp>
        <p:nvSpPr>
          <p:cNvPr id="5125" name="Freeform 11"/>
          <p:cNvSpPr/>
          <p:nvPr/>
        </p:nvSpPr>
        <p:spPr>
          <a:xfrm>
            <a:off x="1801813" y="1217613"/>
            <a:ext cx="1633537" cy="2435225"/>
          </a:xfrm>
          <a:custGeom>
            <a:avLst/>
            <a:gdLst/>
            <a:ahLst/>
            <a:cxnLst>
              <a:cxn ang="0">
                <a:pos x="170446" y="2435225"/>
              </a:cxn>
              <a:cxn ang="0">
                <a:pos x="28598" y="1515581"/>
              </a:cxn>
              <a:cxn ang="0">
                <a:pos x="338604" y="631396"/>
              </a:cxn>
              <a:cxn ang="0">
                <a:pos x="633739" y="276808"/>
              </a:cxn>
              <a:cxn ang="0">
                <a:pos x="1006662" y="0"/>
              </a:cxn>
              <a:cxn ang="0">
                <a:pos x="1633538" y="1103800"/>
              </a:cxn>
              <a:cxn ang="0">
                <a:pos x="1508849" y="1196451"/>
              </a:cxn>
              <a:cxn ang="0">
                <a:pos x="1403607" y="1323417"/>
              </a:cxn>
              <a:cxn ang="0">
                <a:pos x="1292645" y="1634540"/>
              </a:cxn>
              <a:cxn ang="0">
                <a:pos x="1339546" y="1943375"/>
              </a:cxn>
              <a:cxn ang="0">
                <a:pos x="170446" y="2435225"/>
              </a:cxn>
            </a:cxnLst>
            <a:rect l="0" t="0" r="0" b="0"/>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00B0F0"/>
          </a:solidFill>
          <a:ln w="9525">
            <a:noFill/>
          </a:ln>
        </p:spPr>
        <p:txBody>
          <a:bodyPr/>
          <a:lstStyle/>
          <a:p>
            <a:endParaRPr lang="zh-CN" altLang="en-US"/>
          </a:p>
        </p:txBody>
      </p:sp>
      <p:sp>
        <p:nvSpPr>
          <p:cNvPr id="5126" name="TextBox 38"/>
          <p:cNvSpPr txBox="1"/>
          <p:nvPr/>
        </p:nvSpPr>
        <p:spPr>
          <a:xfrm>
            <a:off x="2303463" y="2081213"/>
            <a:ext cx="439420" cy="706755"/>
          </a:xfrm>
          <a:prstGeom prst="rect">
            <a:avLst/>
          </a:prstGeom>
          <a:noFill/>
          <a:ln w="9525">
            <a:noFill/>
          </a:ln>
        </p:spPr>
        <p:txBody>
          <a:bodyPr wrap="none">
            <a:spAutoFit/>
          </a:bodyPr>
          <a:lstStyle/>
          <a:p>
            <a:pPr eaLnBrk="0" hangingPunct="0"/>
            <a:r>
              <a:rPr lang="en-US" altLang="zh-CN" sz="4000" b="1">
                <a:solidFill>
                  <a:srgbClr val="F8F8F8"/>
                </a:solidFill>
                <a:latin typeface="宋体" panose="02010600030101010101" pitchFamily="2" charset="-122"/>
              </a:rPr>
              <a:t>1</a:t>
            </a:r>
            <a:endParaRPr lang="zh-CN" altLang="en-US" sz="4000" b="1" dirty="0">
              <a:solidFill>
                <a:srgbClr val="F8F8F8"/>
              </a:solidFill>
              <a:latin typeface="宋体" panose="02010600030101010101" pitchFamily="2" charset="-122"/>
            </a:endParaRPr>
          </a:p>
        </p:txBody>
      </p:sp>
      <p:sp>
        <p:nvSpPr>
          <p:cNvPr id="5127" name="TextBox 41"/>
          <p:cNvSpPr txBox="1"/>
          <p:nvPr/>
        </p:nvSpPr>
        <p:spPr>
          <a:xfrm>
            <a:off x="3786188" y="1373188"/>
            <a:ext cx="439420" cy="706755"/>
          </a:xfrm>
          <a:prstGeom prst="rect">
            <a:avLst/>
          </a:prstGeom>
          <a:noFill/>
          <a:ln w="9525">
            <a:noFill/>
          </a:ln>
        </p:spPr>
        <p:txBody>
          <a:bodyPr wrap="none">
            <a:spAutoFit/>
          </a:bodyPr>
          <a:lstStyle/>
          <a:p>
            <a:pPr eaLnBrk="0" hangingPunct="0"/>
            <a:r>
              <a:rPr lang="en-US" altLang="zh-CN" sz="4000" b="1">
                <a:solidFill>
                  <a:srgbClr val="F8F8F8"/>
                </a:solidFill>
                <a:latin typeface="宋体" panose="02010600030101010101" pitchFamily="2" charset="-122"/>
              </a:rPr>
              <a:t>2</a:t>
            </a:r>
            <a:endParaRPr lang="zh-CN" altLang="en-US" sz="4000" b="1" dirty="0">
              <a:solidFill>
                <a:srgbClr val="F8F8F8"/>
              </a:solidFill>
              <a:latin typeface="宋体" panose="02010600030101010101" pitchFamily="2" charset="-122"/>
            </a:endParaRPr>
          </a:p>
        </p:txBody>
      </p:sp>
      <p:sp>
        <p:nvSpPr>
          <p:cNvPr id="5128" name="TextBox 44"/>
          <p:cNvSpPr txBox="1"/>
          <p:nvPr/>
        </p:nvSpPr>
        <p:spPr>
          <a:xfrm>
            <a:off x="4802188" y="2789238"/>
            <a:ext cx="439420" cy="706755"/>
          </a:xfrm>
          <a:prstGeom prst="rect">
            <a:avLst/>
          </a:prstGeom>
          <a:noFill/>
          <a:ln w="9525">
            <a:noFill/>
          </a:ln>
        </p:spPr>
        <p:txBody>
          <a:bodyPr wrap="none">
            <a:spAutoFit/>
          </a:bodyPr>
          <a:lstStyle/>
          <a:p>
            <a:pPr eaLnBrk="0" hangingPunct="0"/>
            <a:r>
              <a:rPr lang="en-US" altLang="zh-CN" sz="4000" b="1">
                <a:solidFill>
                  <a:srgbClr val="F8F8F8"/>
                </a:solidFill>
                <a:latin typeface="宋体" panose="02010600030101010101" pitchFamily="2" charset="-122"/>
              </a:rPr>
              <a:t>3</a:t>
            </a:r>
            <a:endParaRPr lang="zh-CN" altLang="en-US" sz="4000" b="1" dirty="0">
              <a:solidFill>
                <a:srgbClr val="F8F8F8"/>
              </a:solidFill>
              <a:latin typeface="宋体" panose="02010600030101010101" pitchFamily="2" charset="-122"/>
            </a:endParaRPr>
          </a:p>
        </p:txBody>
      </p:sp>
      <p:sp>
        <p:nvSpPr>
          <p:cNvPr id="5129" name="TextBox 47"/>
          <p:cNvSpPr txBox="1"/>
          <p:nvPr/>
        </p:nvSpPr>
        <p:spPr>
          <a:xfrm>
            <a:off x="3503613" y="4194175"/>
            <a:ext cx="500062" cy="706755"/>
          </a:xfrm>
          <a:prstGeom prst="rect">
            <a:avLst/>
          </a:prstGeom>
          <a:noFill/>
          <a:ln w="9525">
            <a:noFill/>
          </a:ln>
        </p:spPr>
        <p:txBody>
          <a:bodyPr>
            <a:spAutoFit/>
          </a:bodyPr>
          <a:lstStyle/>
          <a:p>
            <a:pPr eaLnBrk="0" hangingPunct="0"/>
            <a:r>
              <a:rPr lang="en-US" altLang="zh-CN" sz="4000" b="1">
                <a:solidFill>
                  <a:srgbClr val="F8F8F8"/>
                </a:solidFill>
                <a:latin typeface="宋体" panose="02010600030101010101" pitchFamily="2" charset="-122"/>
              </a:rPr>
              <a:t>4</a:t>
            </a:r>
            <a:endParaRPr lang="zh-CN" altLang="en-US" sz="4000" b="1" dirty="0">
              <a:solidFill>
                <a:srgbClr val="F8F8F8"/>
              </a:solidFill>
              <a:latin typeface="宋体" panose="02010600030101010101" pitchFamily="2" charset="-122"/>
            </a:endParaRPr>
          </a:p>
        </p:txBody>
      </p:sp>
      <p:sp>
        <p:nvSpPr>
          <p:cNvPr id="10" name="TextBox 50"/>
          <p:cNvSpPr txBox="1"/>
          <p:nvPr/>
        </p:nvSpPr>
        <p:spPr>
          <a:xfrm>
            <a:off x="7569200" y="1595438"/>
            <a:ext cx="2001838" cy="583565"/>
          </a:xfrm>
          <a:prstGeom prst="rect">
            <a:avLst/>
          </a:prstGeom>
          <a:noFill/>
          <a:ln w="9525">
            <a:noFill/>
          </a:ln>
        </p:spPr>
        <p:txBody>
          <a:bodyPr>
            <a:spAutoFit/>
          </a:bodyPr>
          <a:lstStyle/>
          <a:p>
            <a:pPr eaLnBrk="0" hangingPunct="0"/>
            <a:r>
              <a:rPr lang="zh-CN" altLang="zh-CN" sz="3200" b="1" dirty="0">
                <a:latin typeface="华文中宋" panose="02010600040101010101" pitchFamily="2" charset="-122"/>
                <a:ea typeface="华文中宋" panose="02010600040101010101" pitchFamily="2" charset="-122"/>
              </a:rPr>
              <a:t>教材串讲</a:t>
            </a:r>
          </a:p>
        </p:txBody>
      </p:sp>
      <p:grpSp>
        <p:nvGrpSpPr>
          <p:cNvPr id="52" name="组合 51"/>
          <p:cNvGrpSpPr/>
          <p:nvPr/>
        </p:nvGrpSpPr>
        <p:grpSpPr>
          <a:xfrm>
            <a:off x="6453539" y="1424449"/>
            <a:ext cx="962086" cy="962084"/>
            <a:chOff x="6409426" y="1173624"/>
            <a:chExt cx="962086" cy="962084"/>
          </a:xfrm>
          <a:solidFill>
            <a:srgbClr val="00B0F0"/>
          </a:solidFill>
        </p:grpSpPr>
        <p:sp>
          <p:nvSpPr>
            <p:cNvPr id="11" name="椭圆 10"/>
            <p:cNvSpPr/>
            <p:nvPr/>
          </p:nvSpPr>
          <p:spPr bwMode="auto">
            <a:xfrm>
              <a:off x="6409426" y="1173624"/>
              <a:ext cx="962086" cy="962084"/>
            </a:xfrm>
            <a:prstGeom prst="ellipse">
              <a:avLst/>
            </a:prstGeom>
            <a:grpFill/>
            <a:ln>
              <a:noFill/>
            </a:ln>
          </p:spPr>
          <p:txBody>
            <a:bodyPr vert="horz" wrap="square" lIns="91440" tIns="45720" rIns="91440" bIns="45720" numCol="1" anchor="t" anchorCtr="0" compatLnSpc="1"/>
            <a:lstStyle/>
            <a:p>
              <a:pPr fontAlgn="base"/>
              <a:endParaRPr lang="zh-CN" altLang="en-US" strike="noStrike" noProof="1"/>
            </a:p>
          </p:txBody>
        </p:sp>
        <p:sp>
          <p:nvSpPr>
            <p:cNvPr id="54" name="TextBox 53"/>
            <p:cNvSpPr txBox="1"/>
            <p:nvPr/>
          </p:nvSpPr>
          <p:spPr>
            <a:xfrm>
              <a:off x="6653353" y="1282181"/>
              <a:ext cx="439420" cy="706755"/>
            </a:xfrm>
            <a:prstGeom prst="rect">
              <a:avLst/>
            </a:prstGeom>
            <a:grpFill/>
          </p:spPr>
          <p:txBody>
            <a:bodyPr wrap="none" rtlCol="0">
              <a:spAutoFit/>
            </a:bodyPr>
            <a:lstStyle/>
            <a:p>
              <a:pPr fontAlgn="base"/>
              <a:r>
                <a:rPr lang="en-US" altLang="zh-CN" sz="4000" b="1" strike="noStrike" noProof="1">
                  <a:solidFill>
                    <a:srgbClr val="F8F8F8"/>
                  </a:solidFill>
                  <a:latin typeface="+mj-ea"/>
                  <a:ea typeface="+mj-ea"/>
                  <a:cs typeface="+mn-cs"/>
                </a:rPr>
                <a:t>1</a:t>
              </a:r>
              <a:endParaRPr lang="zh-CN" altLang="en-US" sz="4000" b="1" strike="noStrike" noProof="1">
                <a:solidFill>
                  <a:srgbClr val="F8F8F8"/>
                </a:solidFill>
                <a:latin typeface="+mj-ea"/>
                <a:ea typeface="+mj-ea"/>
              </a:endParaRPr>
            </a:p>
          </p:txBody>
        </p:sp>
      </p:grpSp>
      <p:grpSp>
        <p:nvGrpSpPr>
          <p:cNvPr id="55" name="组合 54"/>
          <p:cNvGrpSpPr/>
          <p:nvPr/>
        </p:nvGrpSpPr>
        <p:grpSpPr>
          <a:xfrm>
            <a:off x="6453539" y="2645733"/>
            <a:ext cx="962086" cy="962084"/>
            <a:chOff x="6409426" y="2394908"/>
            <a:chExt cx="962086" cy="962084"/>
          </a:xfrm>
          <a:solidFill>
            <a:schemeClr val="accent3">
              <a:lumMod val="75000"/>
            </a:schemeClr>
          </a:solidFill>
        </p:grpSpPr>
        <p:sp>
          <p:nvSpPr>
            <p:cNvPr id="56" name="椭圆 55"/>
            <p:cNvSpPr/>
            <p:nvPr/>
          </p:nvSpPr>
          <p:spPr bwMode="auto">
            <a:xfrm>
              <a:off x="6409426" y="2394908"/>
              <a:ext cx="962086" cy="962084"/>
            </a:xfrm>
            <a:prstGeom prst="ellipse">
              <a:avLst/>
            </a:prstGeom>
            <a:grpFill/>
            <a:ln>
              <a:noFill/>
            </a:ln>
          </p:spPr>
          <p:txBody>
            <a:bodyPr vert="horz" wrap="square" lIns="91440" tIns="45720" rIns="91440" bIns="45720" numCol="1" anchor="t" anchorCtr="0" compatLnSpc="1"/>
            <a:lstStyle/>
            <a:p>
              <a:pPr fontAlgn="base"/>
              <a:endParaRPr lang="zh-CN" altLang="en-US" strike="noStrike" noProof="1"/>
            </a:p>
          </p:txBody>
        </p:sp>
        <p:sp>
          <p:nvSpPr>
            <p:cNvPr id="57" name="TextBox 56"/>
            <p:cNvSpPr txBox="1"/>
            <p:nvPr/>
          </p:nvSpPr>
          <p:spPr>
            <a:xfrm>
              <a:off x="6651873" y="2523286"/>
              <a:ext cx="439420" cy="706755"/>
            </a:xfrm>
            <a:prstGeom prst="rect">
              <a:avLst/>
            </a:prstGeom>
            <a:grpFill/>
          </p:spPr>
          <p:txBody>
            <a:bodyPr wrap="none" rtlCol="0">
              <a:spAutoFit/>
            </a:bodyPr>
            <a:lstStyle/>
            <a:p>
              <a:pPr fontAlgn="base"/>
              <a:r>
                <a:rPr lang="en-US" altLang="zh-CN" sz="4000" b="1" strike="noStrike" noProof="1">
                  <a:solidFill>
                    <a:srgbClr val="F8F8F8"/>
                  </a:solidFill>
                  <a:latin typeface="+mj-ea"/>
                  <a:ea typeface="+mj-ea"/>
                  <a:cs typeface="+mn-cs"/>
                </a:rPr>
                <a:t>2</a:t>
              </a:r>
              <a:endParaRPr lang="zh-CN" altLang="en-US" sz="4000" b="1" strike="noStrike" noProof="1">
                <a:solidFill>
                  <a:srgbClr val="F8F8F8"/>
                </a:solidFill>
                <a:latin typeface="+mj-ea"/>
                <a:ea typeface="+mj-ea"/>
              </a:endParaRPr>
            </a:p>
          </p:txBody>
        </p:sp>
      </p:grpSp>
      <p:grpSp>
        <p:nvGrpSpPr>
          <p:cNvPr id="58" name="组合 57"/>
          <p:cNvGrpSpPr/>
          <p:nvPr/>
        </p:nvGrpSpPr>
        <p:grpSpPr>
          <a:xfrm>
            <a:off x="6453539" y="3818929"/>
            <a:ext cx="962086" cy="962084"/>
            <a:chOff x="6409426" y="3568104"/>
            <a:chExt cx="962086" cy="962084"/>
          </a:xfrm>
          <a:solidFill>
            <a:schemeClr val="accent5"/>
          </a:solidFill>
        </p:grpSpPr>
        <p:sp>
          <p:nvSpPr>
            <p:cNvPr id="12" name="椭圆 11"/>
            <p:cNvSpPr/>
            <p:nvPr/>
          </p:nvSpPr>
          <p:spPr bwMode="auto">
            <a:xfrm>
              <a:off x="6409426" y="3568104"/>
              <a:ext cx="962086" cy="962084"/>
            </a:xfrm>
            <a:prstGeom prst="ellipse">
              <a:avLst/>
            </a:prstGeom>
            <a:grpFill/>
            <a:ln>
              <a:noFill/>
            </a:ln>
          </p:spPr>
          <p:txBody>
            <a:bodyPr vert="horz" wrap="square" lIns="91440" tIns="45720" rIns="91440" bIns="45720" numCol="1" anchor="t" anchorCtr="0" compatLnSpc="1"/>
            <a:lstStyle/>
            <a:p>
              <a:pPr fontAlgn="base"/>
              <a:endParaRPr lang="zh-CN" altLang="en-US" strike="noStrike" noProof="1"/>
            </a:p>
          </p:txBody>
        </p:sp>
        <p:sp>
          <p:nvSpPr>
            <p:cNvPr id="13" name="TextBox 59"/>
            <p:cNvSpPr txBox="1"/>
            <p:nvPr/>
          </p:nvSpPr>
          <p:spPr>
            <a:xfrm>
              <a:off x="6667001" y="3710247"/>
              <a:ext cx="439420" cy="706755"/>
            </a:xfrm>
            <a:prstGeom prst="rect">
              <a:avLst/>
            </a:prstGeom>
            <a:grpFill/>
          </p:spPr>
          <p:txBody>
            <a:bodyPr wrap="none" rtlCol="0">
              <a:spAutoFit/>
            </a:bodyPr>
            <a:lstStyle/>
            <a:p>
              <a:pPr fontAlgn="base"/>
              <a:r>
                <a:rPr lang="en-US" altLang="zh-CN" sz="4000" b="1" strike="noStrike" noProof="1">
                  <a:solidFill>
                    <a:srgbClr val="F8F8F8"/>
                  </a:solidFill>
                  <a:latin typeface="+mj-ea"/>
                  <a:ea typeface="+mj-ea"/>
                  <a:cs typeface="+mn-cs"/>
                </a:rPr>
                <a:t>3</a:t>
              </a:r>
              <a:endParaRPr lang="zh-CN" altLang="en-US" sz="4000" b="1" strike="noStrike" noProof="1">
                <a:solidFill>
                  <a:srgbClr val="F8F8F8"/>
                </a:solidFill>
                <a:latin typeface="+mj-ea"/>
                <a:ea typeface="+mj-ea"/>
              </a:endParaRPr>
            </a:p>
          </p:txBody>
        </p:sp>
      </p:grpSp>
      <p:grpSp>
        <p:nvGrpSpPr>
          <p:cNvPr id="14" name="组合 13"/>
          <p:cNvGrpSpPr/>
          <p:nvPr/>
        </p:nvGrpSpPr>
        <p:grpSpPr>
          <a:xfrm>
            <a:off x="6464969" y="5029180"/>
            <a:ext cx="962086" cy="962084"/>
            <a:chOff x="6409426" y="4869160"/>
            <a:chExt cx="962086" cy="962084"/>
          </a:xfrm>
          <a:solidFill>
            <a:srgbClr val="F43308"/>
          </a:solidFill>
        </p:grpSpPr>
        <p:sp>
          <p:nvSpPr>
            <p:cNvPr id="15" name="椭圆 14"/>
            <p:cNvSpPr/>
            <p:nvPr/>
          </p:nvSpPr>
          <p:spPr bwMode="auto">
            <a:xfrm>
              <a:off x="6409426" y="4869160"/>
              <a:ext cx="962086" cy="962084"/>
            </a:xfrm>
            <a:prstGeom prst="ellipse">
              <a:avLst/>
            </a:prstGeom>
            <a:grpFill/>
            <a:ln>
              <a:noFill/>
            </a:ln>
          </p:spPr>
          <p:txBody>
            <a:bodyPr vert="horz" wrap="square" lIns="91440" tIns="45720" rIns="91440" bIns="45720" numCol="1" anchor="t" anchorCtr="0" compatLnSpc="1"/>
            <a:lstStyle/>
            <a:p>
              <a:pPr fontAlgn="base"/>
              <a:endParaRPr lang="zh-CN" altLang="en-US" strike="noStrike" noProof="1"/>
            </a:p>
          </p:txBody>
        </p:sp>
        <p:sp>
          <p:nvSpPr>
            <p:cNvPr id="16" name="TextBox 62"/>
            <p:cNvSpPr txBox="1"/>
            <p:nvPr/>
          </p:nvSpPr>
          <p:spPr>
            <a:xfrm>
              <a:off x="6660248" y="5005505"/>
              <a:ext cx="439420" cy="706755"/>
            </a:xfrm>
            <a:prstGeom prst="rect">
              <a:avLst/>
            </a:prstGeom>
            <a:grpFill/>
          </p:spPr>
          <p:txBody>
            <a:bodyPr wrap="none" rtlCol="0">
              <a:spAutoFit/>
            </a:bodyPr>
            <a:lstStyle/>
            <a:p>
              <a:pPr fontAlgn="base"/>
              <a:r>
                <a:rPr lang="en-US" altLang="zh-CN" sz="4000" b="1" strike="noStrike" noProof="1">
                  <a:solidFill>
                    <a:srgbClr val="F8F8F8"/>
                  </a:solidFill>
                  <a:latin typeface="+mj-ea"/>
                  <a:ea typeface="+mj-ea"/>
                  <a:cs typeface="+mn-cs"/>
                </a:rPr>
                <a:t>4</a:t>
              </a:r>
              <a:endParaRPr lang="zh-CN" altLang="en-US" sz="4000" b="1" strike="noStrike" noProof="1">
                <a:solidFill>
                  <a:srgbClr val="F8F8F8"/>
                </a:solidFill>
                <a:latin typeface="+mj-ea"/>
                <a:ea typeface="+mj-ea"/>
              </a:endParaRPr>
            </a:p>
          </p:txBody>
        </p:sp>
      </p:grpSp>
      <p:sp>
        <p:nvSpPr>
          <p:cNvPr id="25" name="TextBox 50"/>
          <p:cNvSpPr txBox="1"/>
          <p:nvPr/>
        </p:nvSpPr>
        <p:spPr>
          <a:xfrm>
            <a:off x="7569200" y="2789238"/>
            <a:ext cx="2001838" cy="583565"/>
          </a:xfrm>
          <a:prstGeom prst="rect">
            <a:avLst/>
          </a:prstGeom>
          <a:noFill/>
          <a:ln w="9525">
            <a:noFill/>
          </a:ln>
        </p:spPr>
        <p:txBody>
          <a:bodyPr>
            <a:spAutoFit/>
          </a:bodyPr>
          <a:lstStyle/>
          <a:p>
            <a:pPr eaLnBrk="0" hangingPunct="0"/>
            <a:r>
              <a:rPr lang="zh-CN" altLang="zh-CN" sz="3200" b="1" dirty="0">
                <a:latin typeface="华文中宋" panose="02010600040101010101" pitchFamily="2" charset="-122"/>
                <a:ea typeface="华文中宋" panose="02010600040101010101" pitchFamily="2" charset="-122"/>
              </a:rPr>
              <a:t>考试说明</a:t>
            </a:r>
          </a:p>
        </p:txBody>
      </p:sp>
      <p:sp>
        <p:nvSpPr>
          <p:cNvPr id="29" name="TextBox 50"/>
          <p:cNvSpPr txBox="1"/>
          <p:nvPr/>
        </p:nvSpPr>
        <p:spPr>
          <a:xfrm>
            <a:off x="7569200" y="3960813"/>
            <a:ext cx="2001838" cy="583565"/>
          </a:xfrm>
          <a:prstGeom prst="rect">
            <a:avLst/>
          </a:prstGeom>
          <a:noFill/>
          <a:ln w="9525">
            <a:noFill/>
          </a:ln>
        </p:spPr>
        <p:txBody>
          <a:bodyPr>
            <a:spAutoFit/>
          </a:bodyPr>
          <a:lstStyle/>
          <a:p>
            <a:pPr eaLnBrk="0" hangingPunct="0"/>
            <a:r>
              <a:rPr lang="zh-CN" altLang="zh-CN" sz="3200" b="1" dirty="0">
                <a:latin typeface="华文中宋" panose="02010600040101010101" pitchFamily="2" charset="-122"/>
                <a:ea typeface="华文中宋" panose="02010600040101010101" pitchFamily="2" charset="-122"/>
              </a:rPr>
              <a:t>在线测试</a:t>
            </a:r>
          </a:p>
        </p:txBody>
      </p:sp>
      <p:sp>
        <p:nvSpPr>
          <p:cNvPr id="32" name="TextBox 50"/>
          <p:cNvSpPr txBox="1"/>
          <p:nvPr/>
        </p:nvSpPr>
        <p:spPr>
          <a:xfrm>
            <a:off x="7669213" y="5218113"/>
            <a:ext cx="2000250" cy="583565"/>
          </a:xfrm>
          <a:prstGeom prst="rect">
            <a:avLst/>
          </a:prstGeom>
          <a:noFill/>
          <a:ln w="9525">
            <a:noFill/>
          </a:ln>
        </p:spPr>
        <p:txBody>
          <a:bodyPr>
            <a:spAutoFit/>
          </a:bodyPr>
          <a:lstStyle/>
          <a:p>
            <a:pPr eaLnBrk="0" hangingPunct="0"/>
            <a:r>
              <a:rPr lang="zh-CN" altLang="zh-CN" sz="3200" b="1" dirty="0">
                <a:latin typeface="华文中宋" panose="02010600040101010101" pitchFamily="2" charset="-122"/>
                <a:ea typeface="华文中宋" panose="02010600040101010101" pitchFamily="2" charset="-122"/>
              </a:rPr>
              <a:t>一点叮咛</a:t>
            </a:r>
          </a:p>
        </p:txBody>
      </p:sp>
    </p:spTree>
  </p:cSld>
  <p:clrMapOvr>
    <a:masterClrMapping/>
  </p:clrMapOvr>
  <p:transition spd="slow" advTm="1007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P spid="29"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20</a:t>
            </a:fld>
            <a:endParaRPr lang="en-US" altLang="zh-CN" sz="1400" dirty="0"/>
          </a:p>
        </p:txBody>
      </p:sp>
      <p:sp>
        <p:nvSpPr>
          <p:cNvPr id="31746"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1747"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1748"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第五章  邓小平理论</a:t>
            </a:r>
          </a:p>
        </p:txBody>
      </p:sp>
      <p:sp>
        <p:nvSpPr>
          <p:cNvPr id="3174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6" name="标题 1"/>
          <p:cNvSpPr>
            <a:spLocks noGrp="1"/>
          </p:cNvSpPr>
          <p:nvPr/>
        </p:nvSpPr>
        <p:spPr>
          <a:xfrm>
            <a:off x="263352" y="1685925"/>
            <a:ext cx="8224838" cy="468313"/>
          </a:xfrm>
          <a:prstGeom prst="rect">
            <a:avLst/>
          </a:prstGeom>
          <a:noFill/>
          <a:ln w="9525">
            <a:noFill/>
          </a:ln>
        </p:spPr>
        <p:txBody>
          <a:bodyPr anchor="ctr" anchorCtr="0"/>
          <a:lstStyle/>
          <a:p>
            <a:pPr eaLnBrk="0" hangingPunct="0">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、邓小平理论</a:t>
            </a:r>
            <a:r>
              <a:rPr lang="zh-CN" altLang="zh-CN" sz="2800" b="1" dirty="0">
                <a:solidFill>
                  <a:srgbClr val="CC0000"/>
                </a:solidFill>
                <a:latin typeface="华文中宋" panose="02010600040101010101" pitchFamily="2" charset="-122"/>
                <a:ea typeface="华文中宋" panose="02010600040101010101" pitchFamily="2" charset="-122"/>
              </a:rPr>
              <a:t>的主要内容</a:t>
            </a:r>
          </a:p>
        </p:txBody>
      </p:sp>
      <p:sp>
        <p:nvSpPr>
          <p:cNvPr id="7" name="文本框 6"/>
          <p:cNvSpPr txBox="1"/>
          <p:nvPr/>
        </p:nvSpPr>
        <p:spPr>
          <a:xfrm>
            <a:off x="609600" y="2332038"/>
            <a:ext cx="523367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rPr>
              <a:t>（</a:t>
            </a:r>
            <a:r>
              <a:rPr lang="en-US" altLang="zh-CN" sz="2400" b="1">
                <a:solidFill>
                  <a:srgbClr val="1552D1"/>
                </a:solidFill>
                <a:latin typeface="方正姚体" panose="02010601030101010101" pitchFamily="2" charset="-122"/>
                <a:ea typeface="方正姚体" panose="02010601030101010101" pitchFamily="2" charset="-122"/>
              </a:rPr>
              <a:t>1</a:t>
            </a:r>
            <a:r>
              <a:rPr lang="zh-CN" altLang="en-US" sz="2400" b="1" dirty="0">
                <a:solidFill>
                  <a:srgbClr val="1552D1"/>
                </a:solidFill>
                <a:latin typeface="方正姚体" panose="02010601030101010101" pitchFamily="2" charset="-122"/>
                <a:ea typeface="方正姚体" panose="02010601030101010101" pitchFamily="2" charset="-122"/>
              </a:rPr>
              <a:t>）解放思想、实事求是的思想路线</a:t>
            </a:r>
          </a:p>
        </p:txBody>
      </p:sp>
      <p:sp>
        <p:nvSpPr>
          <p:cNvPr id="8" name="文本框 7"/>
          <p:cNvSpPr txBox="1"/>
          <p:nvPr/>
        </p:nvSpPr>
        <p:spPr>
          <a:xfrm>
            <a:off x="609600" y="3463925"/>
            <a:ext cx="400939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a:solidFill>
                  <a:srgbClr val="1552D1"/>
                </a:solidFill>
                <a:latin typeface="方正姚体" panose="02010601030101010101" pitchFamily="2" charset="-122"/>
                <a:ea typeface="方正姚体" panose="02010601030101010101" pitchFamily="2" charset="-122"/>
                <a:sym typeface="宋体" panose="02010600030101010101" pitchFamily="2" charset="-122"/>
              </a:rPr>
              <a:t>2</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）社会主义初级阶段理论</a:t>
            </a:r>
          </a:p>
        </p:txBody>
      </p:sp>
      <p:sp>
        <p:nvSpPr>
          <p:cNvPr id="100" name="文本框 99"/>
          <p:cNvSpPr txBox="1"/>
          <p:nvPr/>
        </p:nvSpPr>
        <p:spPr>
          <a:xfrm>
            <a:off x="971550" y="2890838"/>
            <a:ext cx="6815138" cy="460375"/>
          </a:xfrm>
          <a:prstGeom prst="rect">
            <a:avLst/>
          </a:prstGeom>
          <a:noFill/>
          <a:ln w="9525">
            <a:noFill/>
          </a:ln>
        </p:spPr>
        <p:txBody>
          <a:bodyPr>
            <a:spAutoFit/>
          </a:bodyPr>
          <a:lstStyle/>
          <a:p>
            <a:pPr eaLnBrk="0" hangingPunct="0"/>
            <a:r>
              <a:rPr lang="zh-CN" altLang="zh-CN" sz="2400">
                <a:latin typeface="楷体" panose="02010609060101010101" pitchFamily="49" charset="-122"/>
                <a:ea typeface="楷体" panose="02010609060101010101" pitchFamily="49" charset="-122"/>
              </a:rPr>
              <a:t>是邓小平理论活的灵魂，邓小平理论的精髓</a:t>
            </a:r>
            <a:endParaRPr lang="zh-CN" altLang="en-US" sz="2400">
              <a:latin typeface="楷体" panose="02010609060101010101" pitchFamily="49" charset="-122"/>
              <a:ea typeface="楷体" panose="02010609060101010101" pitchFamily="49" charset="-122"/>
            </a:endParaRPr>
          </a:p>
        </p:txBody>
      </p:sp>
      <p:sp>
        <p:nvSpPr>
          <p:cNvPr id="9" name="文本框 8"/>
          <p:cNvSpPr txBox="1"/>
          <p:nvPr/>
        </p:nvSpPr>
        <p:spPr>
          <a:xfrm>
            <a:off x="769938" y="3978275"/>
            <a:ext cx="11302726" cy="2308324"/>
          </a:xfrm>
          <a:prstGeom prst="rect">
            <a:avLst/>
          </a:prstGeom>
          <a:noFill/>
          <a:ln w="9525">
            <a:noFill/>
          </a:ln>
        </p:spPr>
        <p:txBody>
          <a:bodyPr wrap="square">
            <a:spAutoFit/>
          </a:bodyPr>
          <a:lstStyle/>
          <a:p>
            <a:pPr indent="457200" eaLnBrk="0" hangingPunct="0"/>
            <a:r>
              <a:rPr lang="zh-CN" altLang="zh-CN" sz="2400" b="1" dirty="0">
                <a:solidFill>
                  <a:srgbClr val="C00000"/>
                </a:solidFill>
                <a:latin typeface="楷体" panose="02010609060101010101" pitchFamily="49" charset="-122"/>
                <a:ea typeface="楷体" panose="02010609060101010101" pitchFamily="49" charset="-122"/>
              </a:rPr>
              <a:t>社会主义初级阶段</a:t>
            </a:r>
            <a:r>
              <a:rPr lang="zh-CN" altLang="zh-CN" sz="2400" dirty="0">
                <a:latin typeface="楷体" panose="02010609060101010101" pitchFamily="49" charset="-122"/>
                <a:ea typeface="楷体" panose="02010609060101010101" pitchFamily="49" charset="-122"/>
              </a:rPr>
              <a:t>，指我国</a:t>
            </a:r>
            <a:r>
              <a:rPr lang="zh-CN" altLang="zh-CN" sz="2400" dirty="0">
                <a:solidFill>
                  <a:srgbClr val="002060"/>
                </a:solidFill>
                <a:latin typeface="楷体" panose="02010609060101010101" pitchFamily="49" charset="-122"/>
                <a:ea typeface="楷体" panose="02010609060101010101" pitchFamily="49" charset="-122"/>
              </a:rPr>
              <a:t>在生产力落后，商品经济不发达条件下建设社会主义必然要经历的特定阶段</a:t>
            </a:r>
            <a:r>
              <a:rPr lang="zh-CN" altLang="zh-CN" sz="2400" dirty="0">
                <a:latin typeface="楷体" panose="02010609060101010101" pitchFamily="49" charset="-122"/>
                <a:ea typeface="楷体" panose="02010609060101010101" pitchFamily="49" charset="-122"/>
              </a:rPr>
              <a:t>，即从我国进入社会主义到基本实现社会主义现代化的整个历史阶段。</a:t>
            </a:r>
          </a:p>
          <a:p>
            <a:pPr indent="457200" eaLnBrk="0" hangingPunct="0"/>
            <a:r>
              <a:rPr lang="zh-CN" altLang="zh-CN" sz="2400" dirty="0">
                <a:latin typeface="楷体" panose="02010609060101010101" pitchFamily="49" charset="-122"/>
                <a:ea typeface="楷体" panose="02010609060101010101" pitchFamily="49" charset="-122"/>
              </a:rPr>
              <a:t>社会主义初级阶段的论断包括两层含义：第一，我国</a:t>
            </a:r>
            <a:r>
              <a:rPr lang="zh-CN" altLang="zh-CN" sz="2400" dirty="0">
                <a:solidFill>
                  <a:srgbClr val="FF0000"/>
                </a:solidFill>
                <a:latin typeface="楷体" panose="02010609060101010101" pitchFamily="49" charset="-122"/>
                <a:ea typeface="楷体" panose="02010609060101010101" pitchFamily="49" charset="-122"/>
              </a:rPr>
              <a:t>已经进入</a:t>
            </a:r>
            <a:r>
              <a:rPr lang="zh-CN" altLang="zh-CN" sz="2400" dirty="0">
                <a:latin typeface="楷体" panose="02010609060101010101" pitchFamily="49" charset="-122"/>
                <a:ea typeface="楷体" panose="02010609060101010101" pitchFamily="49" charset="-122"/>
              </a:rPr>
              <a:t>社会主义社会，必须坚持而不能离开社会主义；第二，我国的社会主义社会还</a:t>
            </a:r>
            <a:r>
              <a:rPr lang="zh-CN" altLang="zh-CN" sz="2400" dirty="0">
                <a:solidFill>
                  <a:srgbClr val="C00000"/>
                </a:solidFill>
                <a:latin typeface="楷体" panose="02010609060101010101" pitchFamily="49" charset="-122"/>
                <a:ea typeface="楷体" panose="02010609060101010101" pitchFamily="49" charset="-122"/>
              </a:rPr>
              <a:t>处在不发达的阶段</a:t>
            </a:r>
            <a:r>
              <a:rPr lang="zh-CN" altLang="zh-CN" sz="2400" dirty="0">
                <a:latin typeface="楷体" panose="02010609060101010101" pitchFamily="49" charset="-122"/>
                <a:ea typeface="楷体" panose="02010609060101010101" pitchFamily="49" charset="-122"/>
              </a:rPr>
              <a:t>，必须正视而不能超越初级阶段。</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500"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500"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6" presetClass="entr" presetSubtype="21" fill="hold"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barn(inVertical)">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barn(inVertical)">
                                      <p:cBhvr>
                                        <p:cTn id="34"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21</a:t>
            </a:fld>
            <a:endParaRPr lang="en-US" altLang="zh-CN" sz="1400" dirty="0"/>
          </a:p>
        </p:txBody>
      </p:sp>
      <p:sp>
        <p:nvSpPr>
          <p:cNvPr id="3277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277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2772"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第五章  邓小平理论</a:t>
            </a:r>
          </a:p>
        </p:txBody>
      </p:sp>
      <p:sp>
        <p:nvSpPr>
          <p:cNvPr id="3277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32774" name="标题 1"/>
          <p:cNvSpPr>
            <a:spLocks noGrp="1"/>
          </p:cNvSpPr>
          <p:nvPr/>
        </p:nvSpPr>
        <p:spPr>
          <a:xfrm>
            <a:off x="300831" y="1606586"/>
            <a:ext cx="8224838" cy="468313"/>
          </a:xfrm>
          <a:prstGeom prst="rect">
            <a:avLst/>
          </a:prstGeom>
          <a:noFill/>
          <a:ln w="9525">
            <a:noFill/>
          </a:ln>
        </p:spPr>
        <p:txBody>
          <a:bodyPr anchor="ctr" anchorCtr="0"/>
          <a:lstStyle/>
          <a:p>
            <a:pPr eaLnBrk="0" hangingPunct="0">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、邓小平理论</a:t>
            </a:r>
            <a:r>
              <a:rPr lang="zh-CN" altLang="zh-CN" sz="2800" b="1" dirty="0">
                <a:solidFill>
                  <a:srgbClr val="CC0000"/>
                </a:solidFill>
                <a:latin typeface="华文中宋" panose="02010600040101010101" pitchFamily="2" charset="-122"/>
                <a:ea typeface="华文中宋" panose="02010600040101010101" pitchFamily="2" charset="-122"/>
              </a:rPr>
              <a:t>的主要内容</a:t>
            </a:r>
          </a:p>
        </p:txBody>
      </p:sp>
      <p:sp>
        <p:nvSpPr>
          <p:cNvPr id="7" name="文本框 6"/>
          <p:cNvSpPr txBox="1"/>
          <p:nvPr/>
        </p:nvSpPr>
        <p:spPr>
          <a:xfrm>
            <a:off x="531495" y="2261786"/>
            <a:ext cx="278511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3</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）党的基本路线</a:t>
            </a:r>
          </a:p>
        </p:txBody>
      </p:sp>
      <p:sp>
        <p:nvSpPr>
          <p:cNvPr id="100" name="文本框 99"/>
          <p:cNvSpPr txBox="1"/>
          <p:nvPr/>
        </p:nvSpPr>
        <p:spPr>
          <a:xfrm>
            <a:off x="1924050" y="2957513"/>
            <a:ext cx="8286750" cy="1198880"/>
          </a:xfrm>
          <a:prstGeom prst="rect">
            <a:avLst/>
          </a:prstGeom>
          <a:noFill/>
          <a:ln w="9525">
            <a:noFill/>
          </a:ln>
        </p:spPr>
        <p:txBody>
          <a:bodyPr>
            <a:spAutoFit/>
          </a:bodyPr>
          <a:lstStyle/>
          <a:p>
            <a:pPr eaLnBrk="0" hangingPunct="0"/>
            <a:r>
              <a:rPr lang="zh-CN" altLang="en-US" sz="2400" b="1" dirty="0">
                <a:latin typeface="楷体" panose="02010609060101010101" pitchFamily="49" charset="-122"/>
                <a:ea typeface="楷体" panose="02010609060101010101" pitchFamily="49" charset="-122"/>
              </a:rPr>
              <a:t>领导和团结</a:t>
            </a:r>
            <a:r>
              <a:rPr lang="zh-CN" altLang="en-US" sz="2400" dirty="0">
                <a:latin typeface="楷体" panose="02010609060101010101" pitchFamily="49" charset="-122"/>
                <a:ea typeface="楷体" panose="02010609060101010101" pitchFamily="49" charset="-122"/>
              </a:rPr>
              <a:t>全国各族人民，以</a:t>
            </a:r>
            <a:r>
              <a:rPr lang="zh-CN" altLang="en-US" sz="2400" b="1" dirty="0">
                <a:solidFill>
                  <a:srgbClr val="FF0000"/>
                </a:solidFill>
                <a:latin typeface="楷体" panose="02010609060101010101" pitchFamily="49" charset="-122"/>
                <a:ea typeface="楷体" panose="02010609060101010101" pitchFamily="49" charset="-122"/>
              </a:rPr>
              <a:t>经济建设</a:t>
            </a:r>
            <a:r>
              <a:rPr lang="zh-CN" altLang="en-US" sz="2400" dirty="0">
                <a:latin typeface="楷体" panose="02010609060101010101" pitchFamily="49" charset="-122"/>
                <a:ea typeface="楷体" panose="02010609060101010101" pitchFamily="49" charset="-122"/>
              </a:rPr>
              <a:t>为中心，坚持</a:t>
            </a:r>
            <a:r>
              <a:rPr lang="zh-CN" altLang="en-US" sz="2400" b="1" dirty="0">
                <a:solidFill>
                  <a:srgbClr val="FF0000"/>
                </a:solidFill>
                <a:latin typeface="楷体" panose="02010609060101010101" pitchFamily="49" charset="-122"/>
                <a:ea typeface="楷体" panose="02010609060101010101" pitchFamily="49" charset="-122"/>
              </a:rPr>
              <a:t>四项基本原则</a:t>
            </a:r>
            <a:r>
              <a:rPr lang="zh-CN" altLang="en-US" sz="2400" dirty="0">
                <a:latin typeface="楷体" panose="02010609060101010101" pitchFamily="49" charset="-122"/>
                <a:ea typeface="楷体" panose="02010609060101010101" pitchFamily="49" charset="-122"/>
              </a:rPr>
              <a:t>，坚持</a:t>
            </a:r>
            <a:r>
              <a:rPr lang="zh-CN" altLang="en-US" sz="2400" b="1" dirty="0">
                <a:solidFill>
                  <a:srgbClr val="FF0000"/>
                </a:solidFill>
                <a:latin typeface="楷体" panose="02010609060101010101" pitchFamily="49" charset="-122"/>
                <a:ea typeface="楷体" panose="02010609060101010101" pitchFamily="49" charset="-122"/>
              </a:rPr>
              <a:t>改革开放</a:t>
            </a:r>
            <a:r>
              <a:rPr lang="zh-CN" altLang="en-US" sz="2400" dirty="0">
                <a:latin typeface="楷体" panose="02010609060101010101" pitchFamily="49" charset="-122"/>
                <a:ea typeface="楷体" panose="02010609060101010101" pitchFamily="49" charset="-122"/>
              </a:rPr>
              <a:t>，自力更生，艰苦创业，为把我国建设成为</a:t>
            </a:r>
            <a:r>
              <a:rPr lang="zh-CN" altLang="en-US" sz="2400" b="1" dirty="0">
                <a:solidFill>
                  <a:srgbClr val="FF0000"/>
                </a:solidFill>
                <a:latin typeface="楷体" panose="02010609060101010101" pitchFamily="49" charset="-122"/>
                <a:ea typeface="楷体" panose="02010609060101010101" pitchFamily="49" charset="-122"/>
              </a:rPr>
              <a:t>富强、民主、文明的社会主义现代化国家</a:t>
            </a:r>
            <a:r>
              <a:rPr lang="zh-CN" altLang="en-US" sz="2400" dirty="0">
                <a:latin typeface="楷体" panose="02010609060101010101" pitchFamily="49" charset="-122"/>
                <a:ea typeface="楷体" panose="02010609060101010101" pitchFamily="49" charset="-122"/>
              </a:rPr>
              <a:t>而奋斗。</a:t>
            </a:r>
            <a:endParaRPr lang="zh-CN" altLang="en-US" sz="2400">
              <a:latin typeface="楷体" panose="02010609060101010101" pitchFamily="49" charset="-122"/>
              <a:ea typeface="楷体" panose="02010609060101010101" pitchFamily="49" charset="-122"/>
            </a:endParaRPr>
          </a:p>
        </p:txBody>
      </p:sp>
      <p:sp>
        <p:nvSpPr>
          <p:cNvPr id="49" name="Oval 3"/>
          <p:cNvSpPr>
            <a:spLocks noChangeArrowheads="1"/>
          </p:cNvSpPr>
          <p:nvPr/>
        </p:nvSpPr>
        <p:spPr bwMode="gray">
          <a:xfrm>
            <a:off x="4413250" y="3157538"/>
            <a:ext cx="3743325" cy="3743325"/>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Oval 4"/>
          <p:cNvSpPr>
            <a:spLocks noChangeArrowheads="1"/>
          </p:cNvSpPr>
          <p:nvPr/>
        </p:nvSpPr>
        <p:spPr bwMode="gray">
          <a:xfrm>
            <a:off x="4906963" y="3636963"/>
            <a:ext cx="2749550" cy="2746375"/>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w="9525">
            <a:noFill/>
            <a:round/>
          </a:ln>
          <a:effectLst>
            <a:prstShdw prst="shdw17" dist="17961" dir="2700000">
              <a:srgbClr val="FFFFFF">
                <a:gamma/>
                <a:shade val="60000"/>
                <a:invGamma/>
              </a:srgb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659" name="Text Box 6"/>
          <p:cNvSpPr txBox="1"/>
          <p:nvPr/>
        </p:nvSpPr>
        <p:spPr>
          <a:xfrm>
            <a:off x="5286375" y="2274888"/>
            <a:ext cx="4157663" cy="460375"/>
          </a:xfrm>
          <a:prstGeom prst="rect">
            <a:avLst/>
          </a:prstGeom>
          <a:noFill/>
          <a:ln w="9525">
            <a:noFill/>
          </a:ln>
        </p:spPr>
        <p:txBody>
          <a:bodyPr>
            <a:spAutoFit/>
          </a:bodyPr>
          <a:lstStyle/>
          <a:p>
            <a:pPr eaLnBrk="0" hangingPunct="0"/>
            <a:r>
              <a:rPr lang="en-US" altLang="zh-CN" sz="2400" b="1">
                <a:solidFill>
                  <a:srgbClr val="080808"/>
                </a:solidFill>
                <a:latin typeface="Arial" panose="020B0604020202020204" pitchFamily="34" charset="0"/>
              </a:rPr>
              <a:t>“</a:t>
            </a:r>
            <a:r>
              <a:rPr lang="zh-CN" altLang="en-US" sz="2400" b="1" dirty="0">
                <a:solidFill>
                  <a:srgbClr val="080808"/>
                </a:solidFill>
                <a:latin typeface="Arial" panose="020B0604020202020204" pitchFamily="34" charset="0"/>
              </a:rPr>
              <a:t>一个中心，两个基本点</a:t>
            </a:r>
            <a:r>
              <a:rPr lang="en-US" altLang="zh-CN" sz="2400" b="1">
                <a:solidFill>
                  <a:srgbClr val="080808"/>
                </a:solidFill>
                <a:latin typeface="Arial" panose="020B0604020202020204" pitchFamily="34" charset="0"/>
              </a:rPr>
              <a:t>”</a:t>
            </a:r>
            <a:endParaRPr lang="en-US" altLang="zh-CN" sz="2400" b="1">
              <a:solidFill>
                <a:srgbClr val="080808"/>
              </a:solidFill>
              <a:latin typeface="Arial" panose="020B0604020202020204" pitchFamily="34" charset="0"/>
              <a:ea typeface="Arial" panose="020B0604020202020204" pitchFamily="34" charset="0"/>
            </a:endParaRPr>
          </a:p>
        </p:txBody>
      </p:sp>
      <p:grpSp>
        <p:nvGrpSpPr>
          <p:cNvPr id="70660" name="Group 9"/>
          <p:cNvGrpSpPr/>
          <p:nvPr/>
        </p:nvGrpSpPr>
        <p:grpSpPr>
          <a:xfrm>
            <a:off x="5449888" y="2632075"/>
            <a:ext cx="1631950" cy="1612900"/>
            <a:chOff x="437" y="1700"/>
            <a:chExt cx="1110" cy="1096"/>
          </a:xfrm>
        </p:grpSpPr>
        <p:grpSp>
          <p:nvGrpSpPr>
            <p:cNvPr id="32781" name="Group 10"/>
            <p:cNvGrpSpPr/>
            <p:nvPr/>
          </p:nvGrpSpPr>
          <p:grpSpPr>
            <a:xfrm>
              <a:off x="437" y="1700"/>
              <a:ext cx="1110" cy="1096"/>
              <a:chOff x="437" y="1700"/>
              <a:chExt cx="1110" cy="1096"/>
            </a:xfrm>
          </p:grpSpPr>
          <p:sp>
            <p:nvSpPr>
              <p:cNvPr id="60" name="Oval 11"/>
              <p:cNvSpPr>
                <a:spLocks noChangeArrowheads="1"/>
              </p:cNvSpPr>
              <p:nvPr/>
            </p:nvSpPr>
            <p:spPr bwMode="gray">
              <a:xfrm>
                <a:off x="437" y="1700"/>
                <a:ext cx="1110" cy="1096"/>
              </a:xfrm>
              <a:prstGeom prst="ellipse">
                <a:avLst/>
              </a:prstGeom>
              <a:solidFill>
                <a:srgbClr val="3333CC">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 name="Oval 12"/>
              <p:cNvSpPr>
                <a:spLocks noChangeArrowheads="1"/>
              </p:cNvSpPr>
              <p:nvPr/>
            </p:nvSpPr>
            <p:spPr bwMode="gray">
              <a:xfrm>
                <a:off x="462" y="1725"/>
                <a:ext cx="1062" cy="1049"/>
              </a:xfrm>
              <a:prstGeom prst="ellipse">
                <a:avLst/>
              </a:prstGeom>
              <a:solidFill>
                <a:srgbClr val="FF6161">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32784" name="Group 13"/>
            <p:cNvGrpSpPr/>
            <p:nvPr/>
          </p:nvGrpSpPr>
          <p:grpSpPr>
            <a:xfrm>
              <a:off x="486" y="1748"/>
              <a:ext cx="1026" cy="1014"/>
              <a:chOff x="437" y="1700"/>
              <a:chExt cx="1110" cy="1096"/>
            </a:xfrm>
          </p:grpSpPr>
          <p:sp>
            <p:nvSpPr>
              <p:cNvPr id="58" name="Oval 14"/>
              <p:cNvSpPr>
                <a:spLocks noChangeArrowheads="1"/>
              </p:cNvSpPr>
              <p:nvPr/>
            </p:nvSpPr>
            <p:spPr bwMode="gray">
              <a:xfrm>
                <a:off x="437" y="1699"/>
                <a:ext cx="1111" cy="1096"/>
              </a:xfrm>
              <a:prstGeom prst="ellipse">
                <a:avLst/>
              </a:prstGeom>
              <a:solidFill>
                <a:srgbClr val="FF6161">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9" name="Oval 15"/>
              <p:cNvSpPr>
                <a:spLocks noChangeArrowheads="1"/>
              </p:cNvSpPr>
              <p:nvPr/>
            </p:nvSpPr>
            <p:spPr bwMode="gray">
              <a:xfrm>
                <a:off x="461" y="1724"/>
                <a:ext cx="1063" cy="1048"/>
              </a:xfrm>
              <a:prstGeom prst="ellipse">
                <a:avLst/>
              </a:prstGeom>
              <a:solidFill>
                <a:srgbClr val="3333CC">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70667" name="Group 16"/>
          <p:cNvGrpSpPr/>
          <p:nvPr/>
        </p:nvGrpSpPr>
        <p:grpSpPr>
          <a:xfrm>
            <a:off x="4040188" y="5035550"/>
            <a:ext cx="1631950" cy="1612900"/>
            <a:chOff x="437" y="1700"/>
            <a:chExt cx="1110" cy="1096"/>
          </a:xfrm>
        </p:grpSpPr>
        <p:grpSp>
          <p:nvGrpSpPr>
            <p:cNvPr id="32788" name="Group 17"/>
            <p:cNvGrpSpPr/>
            <p:nvPr/>
          </p:nvGrpSpPr>
          <p:grpSpPr>
            <a:xfrm>
              <a:off x="437" y="1700"/>
              <a:ext cx="1110" cy="1096"/>
              <a:chOff x="437" y="1700"/>
              <a:chExt cx="1110" cy="1096"/>
            </a:xfrm>
          </p:grpSpPr>
          <p:sp>
            <p:nvSpPr>
              <p:cNvPr id="67" name="Oval 18"/>
              <p:cNvSpPr>
                <a:spLocks noChangeArrowheads="1"/>
              </p:cNvSpPr>
              <p:nvPr/>
            </p:nvSpPr>
            <p:spPr bwMode="gray">
              <a:xfrm>
                <a:off x="437" y="1700"/>
                <a:ext cx="1110" cy="1096"/>
              </a:xfrm>
              <a:prstGeom prst="ellipse">
                <a:avLst/>
              </a:prstGeom>
              <a:solidFill>
                <a:srgbClr val="FFC319">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 name="Oval 19"/>
              <p:cNvSpPr>
                <a:spLocks noChangeArrowheads="1"/>
              </p:cNvSpPr>
              <p:nvPr/>
            </p:nvSpPr>
            <p:spPr bwMode="gray">
              <a:xfrm>
                <a:off x="462" y="1725"/>
                <a:ext cx="1062" cy="1049"/>
              </a:xfrm>
              <a:prstGeom prst="ellipse">
                <a:avLst/>
              </a:prstGeom>
              <a:solidFill>
                <a:srgbClr val="FFC319">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32791" name="Group 20"/>
            <p:cNvGrpSpPr/>
            <p:nvPr/>
          </p:nvGrpSpPr>
          <p:grpSpPr>
            <a:xfrm>
              <a:off x="486" y="1748"/>
              <a:ext cx="1026" cy="1014"/>
              <a:chOff x="437" y="1700"/>
              <a:chExt cx="1110" cy="1096"/>
            </a:xfrm>
          </p:grpSpPr>
          <p:sp>
            <p:nvSpPr>
              <p:cNvPr id="65" name="Oval 21"/>
              <p:cNvSpPr>
                <a:spLocks noChangeArrowheads="1"/>
              </p:cNvSpPr>
              <p:nvPr/>
            </p:nvSpPr>
            <p:spPr bwMode="gray">
              <a:xfrm>
                <a:off x="437" y="1699"/>
                <a:ext cx="1111" cy="1096"/>
              </a:xfrm>
              <a:prstGeom prst="ellipse">
                <a:avLst/>
              </a:prstGeom>
              <a:solidFill>
                <a:srgbClr val="FFC319">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 name="Oval 22"/>
              <p:cNvSpPr>
                <a:spLocks noChangeArrowheads="1"/>
              </p:cNvSpPr>
              <p:nvPr/>
            </p:nvSpPr>
            <p:spPr bwMode="gray">
              <a:xfrm>
                <a:off x="461" y="1724"/>
                <a:ext cx="1063" cy="1048"/>
              </a:xfrm>
              <a:prstGeom prst="ellipse">
                <a:avLst/>
              </a:prstGeom>
              <a:solidFill>
                <a:srgbClr val="FFC319">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70674" name="Group 23"/>
          <p:cNvGrpSpPr/>
          <p:nvPr/>
        </p:nvGrpSpPr>
        <p:grpSpPr>
          <a:xfrm>
            <a:off x="6770688" y="5035550"/>
            <a:ext cx="1631950" cy="1612900"/>
            <a:chOff x="437" y="1700"/>
            <a:chExt cx="1110" cy="1096"/>
          </a:xfrm>
        </p:grpSpPr>
        <p:grpSp>
          <p:nvGrpSpPr>
            <p:cNvPr id="32795" name="Group 24"/>
            <p:cNvGrpSpPr/>
            <p:nvPr/>
          </p:nvGrpSpPr>
          <p:grpSpPr>
            <a:xfrm>
              <a:off x="437" y="1700"/>
              <a:ext cx="1110" cy="1096"/>
              <a:chOff x="437" y="1700"/>
              <a:chExt cx="1110" cy="1096"/>
            </a:xfrm>
          </p:grpSpPr>
          <p:sp>
            <p:nvSpPr>
              <p:cNvPr id="74" name="Oval 25"/>
              <p:cNvSpPr>
                <a:spLocks noChangeArrowheads="1"/>
              </p:cNvSpPr>
              <p:nvPr/>
            </p:nvSpPr>
            <p:spPr bwMode="gray">
              <a:xfrm>
                <a:off x="437" y="1700"/>
                <a:ext cx="1110" cy="1096"/>
              </a:xfrm>
              <a:prstGeom prst="ellipse">
                <a:avLst/>
              </a:prstGeom>
              <a:solidFill>
                <a:srgbClr val="A8D02A">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5" name="Oval 26"/>
              <p:cNvSpPr>
                <a:spLocks noChangeArrowheads="1"/>
              </p:cNvSpPr>
              <p:nvPr/>
            </p:nvSpPr>
            <p:spPr bwMode="gray">
              <a:xfrm>
                <a:off x="462" y="1725"/>
                <a:ext cx="1062" cy="1049"/>
              </a:xfrm>
              <a:prstGeom prst="ellipse">
                <a:avLst/>
              </a:prstGeom>
              <a:solidFill>
                <a:srgbClr val="817E00">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32798" name="Group 27"/>
            <p:cNvGrpSpPr/>
            <p:nvPr/>
          </p:nvGrpSpPr>
          <p:grpSpPr>
            <a:xfrm>
              <a:off x="486" y="1748"/>
              <a:ext cx="1026" cy="1014"/>
              <a:chOff x="437" y="1700"/>
              <a:chExt cx="1110" cy="1096"/>
            </a:xfrm>
          </p:grpSpPr>
          <p:sp>
            <p:nvSpPr>
              <p:cNvPr id="72" name="Oval 28"/>
              <p:cNvSpPr>
                <a:spLocks noChangeArrowheads="1"/>
              </p:cNvSpPr>
              <p:nvPr/>
            </p:nvSpPr>
            <p:spPr bwMode="gray">
              <a:xfrm>
                <a:off x="437" y="1699"/>
                <a:ext cx="1111" cy="1096"/>
              </a:xfrm>
              <a:prstGeom prst="ellipse">
                <a:avLst/>
              </a:prstGeom>
              <a:solidFill>
                <a:srgbClr val="817E00">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Oval 29"/>
              <p:cNvSpPr>
                <a:spLocks noChangeArrowheads="1"/>
              </p:cNvSpPr>
              <p:nvPr/>
            </p:nvSpPr>
            <p:spPr bwMode="gray">
              <a:xfrm>
                <a:off x="461" y="1724"/>
                <a:ext cx="1063" cy="1048"/>
              </a:xfrm>
              <a:prstGeom prst="ellipse">
                <a:avLst/>
              </a:prstGeom>
              <a:solidFill>
                <a:srgbClr val="817E00">
                  <a:alpha val="10001"/>
                </a:srgbClr>
              </a:solidFill>
              <a:ln w="57150">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70681" name="Group 30"/>
          <p:cNvGrpSpPr/>
          <p:nvPr/>
        </p:nvGrpSpPr>
        <p:grpSpPr>
          <a:xfrm>
            <a:off x="5524500" y="2682875"/>
            <a:ext cx="1466850" cy="1447800"/>
            <a:chOff x="708" y="2203"/>
            <a:chExt cx="751" cy="741"/>
          </a:xfrm>
        </p:grpSpPr>
        <p:sp>
          <p:nvSpPr>
            <p:cNvPr id="77" name="Oval 31"/>
            <p:cNvSpPr>
              <a:spLocks noChangeArrowheads="1"/>
            </p:cNvSpPr>
            <p:nvPr/>
          </p:nvSpPr>
          <p:spPr bwMode="gray">
            <a:xfrm>
              <a:off x="728" y="2235"/>
              <a:ext cx="716" cy="709"/>
            </a:xfrm>
            <a:prstGeom prst="ellipse">
              <a:avLst/>
            </a:prstGeom>
            <a:gradFill rotWithShape="1">
              <a:gsLst>
                <a:gs pos="0">
                  <a:srgbClr val="FF6161"/>
                </a:gs>
                <a:gs pos="100000">
                  <a:srgbClr val="FF6161">
                    <a:gamma/>
                    <a:shade val="31765"/>
                    <a:invGamma/>
                  </a:srgb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2803" name="Picture 32" descr="cir_lighteffect0"/>
            <p:cNvPicPr>
              <a:picLocks noChangeAspect="1"/>
            </p:cNvPicPr>
            <p:nvPr/>
          </p:nvPicPr>
          <p:blipFill>
            <a:blip r:embed="rId2">
              <a:lum bright="17996" contrast="-12001"/>
            </a:blip>
            <a:stretch>
              <a:fillRect/>
            </a:stretch>
          </p:blipFill>
          <p:spPr>
            <a:xfrm>
              <a:off x="708" y="2203"/>
              <a:ext cx="751" cy="644"/>
            </a:xfrm>
            <a:prstGeom prst="rect">
              <a:avLst/>
            </a:prstGeom>
            <a:noFill/>
            <a:ln w="9525">
              <a:noFill/>
            </a:ln>
          </p:spPr>
        </p:pic>
      </p:grpSp>
      <p:sp>
        <p:nvSpPr>
          <p:cNvPr id="79" name="Rectangle 33"/>
          <p:cNvSpPr>
            <a:spLocks noChangeArrowheads="1"/>
          </p:cNvSpPr>
          <p:nvPr/>
        </p:nvSpPr>
        <p:spPr bwMode="gray">
          <a:xfrm>
            <a:off x="5564188" y="2968625"/>
            <a:ext cx="1450975" cy="829945"/>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8F8F8"/>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zh-CN" altLang="en-US" sz="2400" b="1" i="0" u="none" strike="noStrike" kern="1200" cap="none" spc="0" normalizeH="0" baseline="0" noProof="0">
                <a:ln>
                  <a:noFill/>
                </a:ln>
                <a:solidFill>
                  <a:srgbClr val="F8F8F8"/>
                </a:solidFill>
                <a:effectLst/>
                <a:uLnTx/>
                <a:uFillTx/>
                <a:latin typeface="Arial" panose="020B0604020202020204" pitchFamily="34" charset="0"/>
                <a:ea typeface="宋体" panose="02010600030101010101" pitchFamily="2" charset="-122"/>
                <a:cs typeface="Arial" panose="020B0604020202020204" pitchFamily="34" charset="0"/>
              </a:rPr>
              <a:t>基本</a:t>
            </a: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8F8F8"/>
                </a:solidFill>
                <a:effectLst/>
                <a:uLnTx/>
                <a:uFillTx/>
                <a:latin typeface="Arial" panose="020B0604020202020204" pitchFamily="34" charset="0"/>
                <a:ea typeface="宋体" panose="02010600030101010101" pitchFamily="2" charset="-122"/>
                <a:cs typeface="Arial" panose="020B0604020202020204" pitchFamily="34" charset="0"/>
              </a:rPr>
              <a:t>途径</a:t>
            </a:r>
          </a:p>
        </p:txBody>
      </p:sp>
      <p:grpSp>
        <p:nvGrpSpPr>
          <p:cNvPr id="70685" name="Group 34"/>
          <p:cNvGrpSpPr/>
          <p:nvPr/>
        </p:nvGrpSpPr>
        <p:grpSpPr>
          <a:xfrm>
            <a:off x="4111625" y="5097463"/>
            <a:ext cx="1466850" cy="1447800"/>
            <a:chOff x="708" y="2203"/>
            <a:chExt cx="751" cy="741"/>
          </a:xfrm>
        </p:grpSpPr>
        <p:sp>
          <p:nvSpPr>
            <p:cNvPr id="81" name="Oval 35"/>
            <p:cNvSpPr>
              <a:spLocks noChangeArrowheads="1"/>
            </p:cNvSpPr>
            <p:nvPr/>
          </p:nvSpPr>
          <p:spPr bwMode="gray">
            <a:xfrm>
              <a:off x="728" y="2235"/>
              <a:ext cx="716" cy="709"/>
            </a:xfrm>
            <a:prstGeom prst="ellipse">
              <a:avLst/>
            </a:prstGeom>
            <a:gradFill rotWithShape="1">
              <a:gsLst>
                <a:gs pos="0">
                  <a:srgbClr val="FFC319"/>
                </a:gs>
                <a:gs pos="100000">
                  <a:srgbClr val="FFC319">
                    <a:gamma/>
                    <a:shade val="31765"/>
                    <a:invGamma/>
                  </a:srgb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2807" name="Picture 36" descr="cir_lighteffect0"/>
            <p:cNvPicPr>
              <a:picLocks noChangeAspect="1"/>
            </p:cNvPicPr>
            <p:nvPr/>
          </p:nvPicPr>
          <p:blipFill>
            <a:blip r:embed="rId2">
              <a:lum bright="17996" contrast="-12001"/>
            </a:blip>
            <a:stretch>
              <a:fillRect/>
            </a:stretch>
          </p:blipFill>
          <p:spPr>
            <a:xfrm>
              <a:off x="708" y="2203"/>
              <a:ext cx="751" cy="644"/>
            </a:xfrm>
            <a:prstGeom prst="rect">
              <a:avLst/>
            </a:prstGeom>
            <a:noFill/>
            <a:ln w="9525">
              <a:noFill/>
            </a:ln>
          </p:spPr>
        </p:pic>
      </p:grpSp>
      <p:sp>
        <p:nvSpPr>
          <p:cNvPr id="83" name="Rectangle 37"/>
          <p:cNvSpPr>
            <a:spLocks noChangeArrowheads="1"/>
          </p:cNvSpPr>
          <p:nvPr/>
        </p:nvSpPr>
        <p:spPr bwMode="gray">
          <a:xfrm>
            <a:off x="4076700" y="5346700"/>
            <a:ext cx="1450975" cy="1198880"/>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F8F8F8"/>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zh-CN" altLang="en-US" sz="2400" b="1" i="0" u="none" strike="noStrike" kern="1200" cap="none" spc="0" normalizeH="0" baseline="0" noProof="0">
                <a:ln>
                  <a:noFill/>
                </a:ln>
                <a:solidFill>
                  <a:srgbClr val="F8F8F8"/>
                </a:solidFill>
                <a:effectLst/>
                <a:uLnTx/>
                <a:uFillTx/>
                <a:latin typeface="Arial" panose="020B0604020202020204" pitchFamily="34" charset="0"/>
                <a:ea typeface="宋体" panose="02010600030101010101" pitchFamily="2" charset="-122"/>
                <a:cs typeface="Arial" panose="020B0604020202020204" pitchFamily="34" charset="0"/>
              </a:rPr>
              <a:t>领导力量和依靠力量</a:t>
            </a:r>
          </a:p>
        </p:txBody>
      </p:sp>
      <p:grpSp>
        <p:nvGrpSpPr>
          <p:cNvPr id="70689" name="Group 38"/>
          <p:cNvGrpSpPr/>
          <p:nvPr/>
        </p:nvGrpSpPr>
        <p:grpSpPr>
          <a:xfrm>
            <a:off x="6872288" y="5097463"/>
            <a:ext cx="1466850" cy="1447800"/>
            <a:chOff x="708" y="2203"/>
            <a:chExt cx="751" cy="741"/>
          </a:xfrm>
        </p:grpSpPr>
        <p:sp>
          <p:nvSpPr>
            <p:cNvPr id="85" name="Oval 39"/>
            <p:cNvSpPr>
              <a:spLocks noChangeArrowheads="1"/>
            </p:cNvSpPr>
            <p:nvPr/>
          </p:nvSpPr>
          <p:spPr bwMode="gray">
            <a:xfrm>
              <a:off x="728" y="2235"/>
              <a:ext cx="716" cy="709"/>
            </a:xfrm>
            <a:prstGeom prst="ellipse">
              <a:avLst/>
            </a:prstGeom>
            <a:gradFill rotWithShape="1">
              <a:gsLst>
                <a:gs pos="0">
                  <a:srgbClr val="0099CC"/>
                </a:gs>
                <a:gs pos="100000">
                  <a:srgbClr val="0099CC">
                    <a:gamma/>
                    <a:shade val="31765"/>
                    <a:invGamma/>
                  </a:srgb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2811" name="Picture 40" descr="cir_lighteffect0"/>
            <p:cNvPicPr>
              <a:picLocks noChangeAspect="1"/>
            </p:cNvPicPr>
            <p:nvPr/>
          </p:nvPicPr>
          <p:blipFill>
            <a:blip r:embed="rId2">
              <a:lum bright="17996" contrast="-12001"/>
            </a:blip>
            <a:stretch>
              <a:fillRect/>
            </a:stretch>
          </p:blipFill>
          <p:spPr>
            <a:xfrm>
              <a:off x="708" y="2203"/>
              <a:ext cx="751" cy="644"/>
            </a:xfrm>
            <a:prstGeom prst="rect">
              <a:avLst/>
            </a:prstGeom>
            <a:noFill/>
            <a:ln w="9525">
              <a:noFill/>
            </a:ln>
          </p:spPr>
        </p:pic>
      </p:grpSp>
      <p:grpSp>
        <p:nvGrpSpPr>
          <p:cNvPr id="70692" name="Group 41"/>
          <p:cNvGrpSpPr/>
          <p:nvPr/>
        </p:nvGrpSpPr>
        <p:grpSpPr>
          <a:xfrm>
            <a:off x="6854825" y="5097463"/>
            <a:ext cx="1466850" cy="1447800"/>
            <a:chOff x="708" y="2203"/>
            <a:chExt cx="751" cy="741"/>
          </a:xfrm>
        </p:grpSpPr>
        <p:sp>
          <p:nvSpPr>
            <p:cNvPr id="88" name="Oval 42"/>
            <p:cNvSpPr>
              <a:spLocks noChangeArrowheads="1"/>
            </p:cNvSpPr>
            <p:nvPr/>
          </p:nvSpPr>
          <p:spPr bwMode="gray">
            <a:xfrm>
              <a:off x="728" y="2235"/>
              <a:ext cx="716" cy="709"/>
            </a:xfrm>
            <a:prstGeom prst="ellipse">
              <a:avLst/>
            </a:prstGeom>
            <a:gradFill rotWithShape="1">
              <a:gsLst>
                <a:gs pos="0">
                  <a:srgbClr val="A8D02A"/>
                </a:gs>
                <a:gs pos="100000">
                  <a:srgbClr val="A8D02A">
                    <a:gamma/>
                    <a:shade val="31765"/>
                    <a:invGamma/>
                  </a:srgbClr>
                </a:gs>
              </a:gsLst>
              <a:lin ang="5400000" scaled="1"/>
            </a:gradFill>
            <a:ln w="38100" algn="ctr">
              <a:solidFill>
                <a:srgbClr val="F8F8F8">
                  <a:alpha val="80000"/>
                </a:srgbClr>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2814" name="Picture 43" descr="cir_lighteffect0"/>
            <p:cNvPicPr>
              <a:picLocks noChangeAspect="1"/>
            </p:cNvPicPr>
            <p:nvPr/>
          </p:nvPicPr>
          <p:blipFill>
            <a:blip r:embed="rId2">
              <a:lum bright="17996" contrast="-12001"/>
            </a:blip>
            <a:stretch>
              <a:fillRect/>
            </a:stretch>
          </p:blipFill>
          <p:spPr>
            <a:xfrm>
              <a:off x="708" y="2203"/>
              <a:ext cx="751" cy="644"/>
            </a:xfrm>
            <a:prstGeom prst="rect">
              <a:avLst/>
            </a:prstGeom>
            <a:noFill/>
            <a:ln w="9525">
              <a:noFill/>
            </a:ln>
          </p:spPr>
        </p:pic>
      </p:grpSp>
      <p:sp>
        <p:nvSpPr>
          <p:cNvPr id="90" name="Rectangle 44"/>
          <p:cNvSpPr>
            <a:spLocks noChangeArrowheads="1"/>
          </p:cNvSpPr>
          <p:nvPr/>
        </p:nvSpPr>
        <p:spPr bwMode="gray">
          <a:xfrm>
            <a:off x="6856413" y="5526088"/>
            <a:ext cx="1450975" cy="829945"/>
          </a:xfrm>
          <a:prstGeom prst="rect">
            <a:avLst/>
          </a:prstGeom>
          <a:noFill/>
          <a:ln w="9525" algn="ctr">
            <a:noFill/>
            <a:miter lim="800000"/>
          </a:ln>
          <a:effectLst>
            <a:outerShdw dist="17961" dir="2700000" algn="ctr" rotWithShape="0">
              <a:srgbClr val="000000">
                <a:alpha val="50000"/>
              </a:srgbClr>
            </a:outerShdw>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8F8F8"/>
                </a:solidFill>
                <a:effectLst/>
                <a:uLnTx/>
                <a:uFillTx/>
                <a:latin typeface="Arial" panose="020B0604020202020204" pitchFamily="34" charset="0"/>
                <a:ea typeface="宋体" panose="02010600030101010101" pitchFamily="2" charset="-122"/>
                <a:cs typeface="Arial" panose="020B0604020202020204" pitchFamily="34" charset="0"/>
              </a:rPr>
              <a:t>根本立足点</a:t>
            </a:r>
          </a:p>
        </p:txBody>
      </p:sp>
      <p:sp>
        <p:nvSpPr>
          <p:cNvPr id="51" name="Text Box 5"/>
          <p:cNvSpPr txBox="1">
            <a:spLocks noChangeArrowheads="1"/>
          </p:cNvSpPr>
          <p:nvPr/>
        </p:nvSpPr>
        <p:spPr bwMode="gray">
          <a:xfrm>
            <a:off x="5357813" y="4130675"/>
            <a:ext cx="1854200" cy="2091690"/>
          </a:xfrm>
          <a:prstGeom prst="rect">
            <a:avLst/>
          </a:prstGeom>
          <a:noFill/>
          <a:ln w="9525" algn="ctr">
            <a:noFill/>
            <a:miter lim="800000"/>
          </a:ln>
          <a:effectLst/>
        </p:spPr>
        <p:txBody>
          <a:bodyPr>
            <a:spAutoFit/>
          </a:bodyPr>
          <a:lstStyle/>
          <a:p>
            <a:pPr marR="0" algn="ctr" defTabSz="914400" eaLnBrk="0" hangingPunct="0">
              <a:spcBef>
                <a:spcPct val="50000"/>
              </a:spcBef>
              <a:buClrTx/>
              <a:buSzTx/>
              <a:buFontTx/>
              <a:buNone/>
              <a:defRPr/>
            </a:pPr>
            <a:r>
              <a:rPr kumimoji="0" lang="zh-CN" altLang="en-US" sz="2600" b="1" kern="1200" cap="none" spc="0" normalizeH="0" baseline="0" noProof="1">
                <a:latin typeface="楷体" panose="02010609060101010101" pitchFamily="49" charset="-122"/>
                <a:ea typeface="楷体" panose="02010609060101010101" pitchFamily="49" charset="-122"/>
                <a:cs typeface="+mn-cs"/>
                <a:sym typeface="+mn-ea"/>
              </a:rPr>
              <a:t>建设</a:t>
            </a:r>
            <a:r>
              <a:rPr kumimoji="0" lang="en-US" altLang="zh-CN" sz="2600" b="1" kern="1200" cap="none" spc="0" normalizeH="0" baseline="0" noProof="1">
                <a:latin typeface="楷体" panose="02010609060101010101" pitchFamily="49" charset="-122"/>
                <a:ea typeface="楷体" panose="02010609060101010101" pitchFamily="49" charset="-122"/>
                <a:cs typeface="+mn-cs"/>
                <a:sym typeface="+mn-ea"/>
              </a:rPr>
              <a:t>“</a:t>
            </a:r>
            <a:r>
              <a:rPr kumimoji="0" lang="zh-CN" altLang="en-US" sz="2600" b="1" kern="1200" cap="none" spc="0" normalizeH="0" baseline="0" noProof="1">
                <a:latin typeface="楷体" panose="02010609060101010101" pitchFamily="49" charset="-122"/>
                <a:ea typeface="楷体" panose="02010609060101010101" pitchFamily="49" charset="-122"/>
                <a:cs typeface="+mn-cs"/>
                <a:sym typeface="+mn-ea"/>
              </a:rPr>
              <a:t>富强、民主、文明的社会主义现代化国家</a:t>
            </a:r>
            <a:r>
              <a:rPr kumimoji="0" lang="en-US" altLang="zh-CN" sz="2600" b="1" kern="1200" cap="none" spc="0" normalizeH="0" baseline="0" noProof="1">
                <a:latin typeface="楷体" panose="02010609060101010101" pitchFamily="49" charset="-122"/>
                <a:ea typeface="楷体" panose="02010609060101010101" pitchFamily="49" charset="-122"/>
                <a:cs typeface="+mn-cs"/>
                <a:sym typeface="+mn-ea"/>
              </a:rPr>
              <a:t>”</a:t>
            </a:r>
            <a:endParaRPr kumimoji="0" lang="en-US" altLang="zh-CN" sz="2600" b="1" kern="1200" cap="none" spc="0" normalizeH="0" baseline="0" noProof="0">
              <a:solidFill>
                <a:srgbClr val="080808"/>
              </a:solidFill>
              <a:effectLst>
                <a:outerShdw blurRad="38100" dist="38100" dir="2700000" algn="tl">
                  <a:srgbClr val="C0C0C0"/>
                </a:outerShdw>
              </a:effectLst>
              <a:latin typeface="楷体" panose="02010609060101010101" pitchFamily="49" charset="-122"/>
              <a:ea typeface="楷体" panose="02010609060101010101" pitchFamily="49" charset="-122"/>
              <a:cs typeface="Arial" panose="020B0604020202020204" pitchFamily="34" charset="0"/>
              <a:sym typeface="+mn-ea"/>
            </a:endParaRPr>
          </a:p>
        </p:txBody>
      </p:sp>
      <p:sp>
        <p:nvSpPr>
          <p:cNvPr id="70697" name="Text Box 6"/>
          <p:cNvSpPr txBox="1"/>
          <p:nvPr/>
        </p:nvSpPr>
        <p:spPr>
          <a:xfrm>
            <a:off x="1779588" y="5159375"/>
            <a:ext cx="2260600" cy="829945"/>
          </a:xfrm>
          <a:prstGeom prst="rect">
            <a:avLst/>
          </a:prstGeom>
          <a:noFill/>
          <a:ln w="9525">
            <a:noFill/>
          </a:ln>
        </p:spPr>
        <p:txBody>
          <a:bodyPr>
            <a:spAutoFit/>
          </a:bodyPr>
          <a:lstStyle/>
          <a:p>
            <a:pPr eaLnBrk="0" hangingPunct="0"/>
            <a:r>
              <a:rPr lang="en-US" altLang="zh-CN" sz="2400" b="1">
                <a:solidFill>
                  <a:srgbClr val="080808"/>
                </a:solidFill>
                <a:latin typeface="Arial" panose="020B0604020202020204" pitchFamily="34" charset="0"/>
              </a:rPr>
              <a:t>“</a:t>
            </a:r>
            <a:r>
              <a:rPr lang="zh-CN" altLang="en-US" sz="2400" b="1" dirty="0">
                <a:solidFill>
                  <a:srgbClr val="080808"/>
                </a:solidFill>
                <a:latin typeface="Arial" panose="020B0604020202020204" pitchFamily="34" charset="0"/>
              </a:rPr>
              <a:t>领导和团结全国各族人民</a:t>
            </a:r>
            <a:r>
              <a:rPr lang="en-US" altLang="zh-CN" sz="2400" b="1">
                <a:solidFill>
                  <a:srgbClr val="080808"/>
                </a:solidFill>
                <a:latin typeface="Arial" panose="020B0604020202020204" pitchFamily="34" charset="0"/>
              </a:rPr>
              <a:t>”</a:t>
            </a:r>
            <a:endParaRPr lang="en-US" altLang="zh-CN" sz="2400" b="1">
              <a:solidFill>
                <a:srgbClr val="080808"/>
              </a:solidFill>
              <a:latin typeface="Arial" panose="020B0604020202020204" pitchFamily="34" charset="0"/>
              <a:ea typeface="Arial" panose="020B0604020202020204" pitchFamily="34" charset="0"/>
            </a:endParaRPr>
          </a:p>
        </p:txBody>
      </p:sp>
      <p:sp>
        <p:nvSpPr>
          <p:cNvPr id="70698" name="Text Box 6"/>
          <p:cNvSpPr txBox="1"/>
          <p:nvPr/>
        </p:nvSpPr>
        <p:spPr>
          <a:xfrm>
            <a:off x="8402638" y="5311775"/>
            <a:ext cx="2009775" cy="829945"/>
          </a:xfrm>
          <a:prstGeom prst="rect">
            <a:avLst/>
          </a:prstGeom>
          <a:noFill/>
          <a:ln w="9525">
            <a:noFill/>
          </a:ln>
        </p:spPr>
        <p:txBody>
          <a:bodyPr>
            <a:spAutoFit/>
          </a:bodyPr>
          <a:lstStyle/>
          <a:p>
            <a:pPr eaLnBrk="0" hangingPunct="0"/>
            <a:r>
              <a:rPr lang="en-US" altLang="zh-CN" sz="2400" b="1">
                <a:solidFill>
                  <a:srgbClr val="080808"/>
                </a:solidFill>
                <a:latin typeface="Arial" panose="020B0604020202020204" pitchFamily="34" charset="0"/>
              </a:rPr>
              <a:t>“</a:t>
            </a:r>
            <a:r>
              <a:rPr lang="zh-CN" altLang="en-US" sz="2400" b="1" dirty="0">
                <a:solidFill>
                  <a:srgbClr val="080808"/>
                </a:solidFill>
                <a:latin typeface="Arial" panose="020B0604020202020204" pitchFamily="34" charset="0"/>
              </a:rPr>
              <a:t>自力更生，艰苦创业</a:t>
            </a:r>
            <a:r>
              <a:rPr lang="en-US" altLang="zh-CN" sz="2400" b="1">
                <a:solidFill>
                  <a:srgbClr val="080808"/>
                </a:solidFill>
                <a:latin typeface="Arial" panose="020B0604020202020204" pitchFamily="34" charset="0"/>
              </a:rPr>
              <a:t>”</a:t>
            </a:r>
            <a:endParaRPr lang="en-US" altLang="zh-CN" sz="2400" b="1">
              <a:solidFill>
                <a:srgbClr val="080808"/>
              </a:solidFill>
              <a:latin typeface="Arial" panose="020B0604020202020204" pitchFamily="34" charset="0"/>
              <a:ea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ppt_x"/>
                                          </p:val>
                                        </p:tav>
                                        <p:tav tm="100000">
                                          <p:val>
                                            <p:strVal val="#ppt_x"/>
                                          </p:val>
                                        </p:tav>
                                      </p:tavLst>
                                    </p:anim>
                                    <p:anim calcmode="lin" valueType="num">
                                      <p:cBhvr additive="base">
                                        <p:cTn id="18" dur="500" fill="hold"/>
                                        <p:tgtEl>
                                          <p:spTgt spid="4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0659"/>
                                        </p:tgtEl>
                                        <p:attrNameLst>
                                          <p:attrName>style.visibility</p:attrName>
                                        </p:attrNameLst>
                                      </p:cBhvr>
                                      <p:to>
                                        <p:strVal val="visible"/>
                                      </p:to>
                                    </p:set>
                                    <p:anim calcmode="lin" valueType="num">
                                      <p:cBhvr additive="base">
                                        <p:cTn id="25" dur="500" fill="hold"/>
                                        <p:tgtEl>
                                          <p:spTgt spid="70659"/>
                                        </p:tgtEl>
                                        <p:attrNameLst>
                                          <p:attrName>ppt_x</p:attrName>
                                        </p:attrNameLst>
                                      </p:cBhvr>
                                      <p:tavLst>
                                        <p:tav tm="0">
                                          <p:val>
                                            <p:strVal val="#ppt_x"/>
                                          </p:val>
                                        </p:tav>
                                        <p:tav tm="100000">
                                          <p:val>
                                            <p:strVal val="#ppt_x"/>
                                          </p:val>
                                        </p:tav>
                                      </p:tavLst>
                                    </p:anim>
                                    <p:anim calcmode="lin" valueType="num">
                                      <p:cBhvr additive="base">
                                        <p:cTn id="26" dur="500" fill="hold"/>
                                        <p:tgtEl>
                                          <p:spTgt spid="7065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0660"/>
                                        </p:tgtEl>
                                        <p:attrNameLst>
                                          <p:attrName>style.visibility</p:attrName>
                                        </p:attrNameLst>
                                      </p:cBhvr>
                                      <p:to>
                                        <p:strVal val="visible"/>
                                      </p:to>
                                    </p:set>
                                    <p:anim calcmode="lin" valueType="num">
                                      <p:cBhvr additive="base">
                                        <p:cTn id="29" dur="500" fill="hold"/>
                                        <p:tgtEl>
                                          <p:spTgt spid="70660"/>
                                        </p:tgtEl>
                                        <p:attrNameLst>
                                          <p:attrName>ppt_x</p:attrName>
                                        </p:attrNameLst>
                                      </p:cBhvr>
                                      <p:tavLst>
                                        <p:tav tm="0">
                                          <p:val>
                                            <p:strVal val="#ppt_x"/>
                                          </p:val>
                                        </p:tav>
                                        <p:tav tm="100000">
                                          <p:val>
                                            <p:strVal val="#ppt_x"/>
                                          </p:val>
                                        </p:tav>
                                      </p:tavLst>
                                    </p:anim>
                                    <p:anim calcmode="lin" valueType="num">
                                      <p:cBhvr additive="base">
                                        <p:cTn id="30" dur="500" fill="hold"/>
                                        <p:tgtEl>
                                          <p:spTgt spid="7066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0667"/>
                                        </p:tgtEl>
                                        <p:attrNameLst>
                                          <p:attrName>style.visibility</p:attrName>
                                        </p:attrNameLst>
                                      </p:cBhvr>
                                      <p:to>
                                        <p:strVal val="visible"/>
                                      </p:to>
                                    </p:set>
                                    <p:anim calcmode="lin" valueType="num">
                                      <p:cBhvr additive="base">
                                        <p:cTn id="33" dur="500" fill="hold"/>
                                        <p:tgtEl>
                                          <p:spTgt spid="70667"/>
                                        </p:tgtEl>
                                        <p:attrNameLst>
                                          <p:attrName>ppt_x</p:attrName>
                                        </p:attrNameLst>
                                      </p:cBhvr>
                                      <p:tavLst>
                                        <p:tav tm="0">
                                          <p:val>
                                            <p:strVal val="#ppt_x"/>
                                          </p:val>
                                        </p:tav>
                                        <p:tav tm="100000">
                                          <p:val>
                                            <p:strVal val="#ppt_x"/>
                                          </p:val>
                                        </p:tav>
                                      </p:tavLst>
                                    </p:anim>
                                    <p:anim calcmode="lin" valueType="num">
                                      <p:cBhvr additive="base">
                                        <p:cTn id="34" dur="500" fill="hold"/>
                                        <p:tgtEl>
                                          <p:spTgt spid="7066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0674"/>
                                        </p:tgtEl>
                                        <p:attrNameLst>
                                          <p:attrName>style.visibility</p:attrName>
                                        </p:attrNameLst>
                                      </p:cBhvr>
                                      <p:to>
                                        <p:strVal val="visible"/>
                                      </p:to>
                                    </p:set>
                                    <p:anim calcmode="lin" valueType="num">
                                      <p:cBhvr additive="base">
                                        <p:cTn id="37" dur="500" fill="hold"/>
                                        <p:tgtEl>
                                          <p:spTgt spid="70674"/>
                                        </p:tgtEl>
                                        <p:attrNameLst>
                                          <p:attrName>ppt_x</p:attrName>
                                        </p:attrNameLst>
                                      </p:cBhvr>
                                      <p:tavLst>
                                        <p:tav tm="0">
                                          <p:val>
                                            <p:strVal val="#ppt_x"/>
                                          </p:val>
                                        </p:tav>
                                        <p:tav tm="100000">
                                          <p:val>
                                            <p:strVal val="#ppt_x"/>
                                          </p:val>
                                        </p:tav>
                                      </p:tavLst>
                                    </p:anim>
                                    <p:anim calcmode="lin" valueType="num">
                                      <p:cBhvr additive="base">
                                        <p:cTn id="38" dur="500" fill="hold"/>
                                        <p:tgtEl>
                                          <p:spTgt spid="7067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0681"/>
                                        </p:tgtEl>
                                        <p:attrNameLst>
                                          <p:attrName>style.visibility</p:attrName>
                                        </p:attrNameLst>
                                      </p:cBhvr>
                                      <p:to>
                                        <p:strVal val="visible"/>
                                      </p:to>
                                    </p:set>
                                    <p:anim calcmode="lin" valueType="num">
                                      <p:cBhvr additive="base">
                                        <p:cTn id="41" dur="500" fill="hold"/>
                                        <p:tgtEl>
                                          <p:spTgt spid="70681"/>
                                        </p:tgtEl>
                                        <p:attrNameLst>
                                          <p:attrName>ppt_x</p:attrName>
                                        </p:attrNameLst>
                                      </p:cBhvr>
                                      <p:tavLst>
                                        <p:tav tm="0">
                                          <p:val>
                                            <p:strVal val="#ppt_x"/>
                                          </p:val>
                                        </p:tav>
                                        <p:tav tm="100000">
                                          <p:val>
                                            <p:strVal val="#ppt_x"/>
                                          </p:val>
                                        </p:tav>
                                      </p:tavLst>
                                    </p:anim>
                                    <p:anim calcmode="lin" valueType="num">
                                      <p:cBhvr additive="base">
                                        <p:cTn id="42" dur="500" fill="hold"/>
                                        <p:tgtEl>
                                          <p:spTgt spid="7068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500" fill="hold"/>
                                        <p:tgtEl>
                                          <p:spTgt spid="79"/>
                                        </p:tgtEl>
                                        <p:attrNameLst>
                                          <p:attrName>ppt_x</p:attrName>
                                        </p:attrNameLst>
                                      </p:cBhvr>
                                      <p:tavLst>
                                        <p:tav tm="0">
                                          <p:val>
                                            <p:strVal val="#ppt_x"/>
                                          </p:val>
                                        </p:tav>
                                        <p:tav tm="100000">
                                          <p:val>
                                            <p:strVal val="#ppt_x"/>
                                          </p:val>
                                        </p:tav>
                                      </p:tavLst>
                                    </p:anim>
                                    <p:anim calcmode="lin" valueType="num">
                                      <p:cBhvr additive="base">
                                        <p:cTn id="46" dur="500" fill="hold"/>
                                        <p:tgtEl>
                                          <p:spTgt spid="7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0685"/>
                                        </p:tgtEl>
                                        <p:attrNameLst>
                                          <p:attrName>style.visibility</p:attrName>
                                        </p:attrNameLst>
                                      </p:cBhvr>
                                      <p:to>
                                        <p:strVal val="visible"/>
                                      </p:to>
                                    </p:set>
                                    <p:anim calcmode="lin" valueType="num">
                                      <p:cBhvr additive="base">
                                        <p:cTn id="49" dur="500" fill="hold"/>
                                        <p:tgtEl>
                                          <p:spTgt spid="70685"/>
                                        </p:tgtEl>
                                        <p:attrNameLst>
                                          <p:attrName>ppt_x</p:attrName>
                                        </p:attrNameLst>
                                      </p:cBhvr>
                                      <p:tavLst>
                                        <p:tav tm="0">
                                          <p:val>
                                            <p:strVal val="#ppt_x"/>
                                          </p:val>
                                        </p:tav>
                                        <p:tav tm="100000">
                                          <p:val>
                                            <p:strVal val="#ppt_x"/>
                                          </p:val>
                                        </p:tav>
                                      </p:tavLst>
                                    </p:anim>
                                    <p:anim calcmode="lin" valueType="num">
                                      <p:cBhvr additive="base">
                                        <p:cTn id="50" dur="500" fill="hold"/>
                                        <p:tgtEl>
                                          <p:spTgt spid="7068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additive="base">
                                        <p:cTn id="53" dur="500" fill="hold"/>
                                        <p:tgtEl>
                                          <p:spTgt spid="83"/>
                                        </p:tgtEl>
                                        <p:attrNameLst>
                                          <p:attrName>ppt_x</p:attrName>
                                        </p:attrNameLst>
                                      </p:cBhvr>
                                      <p:tavLst>
                                        <p:tav tm="0">
                                          <p:val>
                                            <p:strVal val="#ppt_x"/>
                                          </p:val>
                                        </p:tav>
                                        <p:tav tm="100000">
                                          <p:val>
                                            <p:strVal val="#ppt_x"/>
                                          </p:val>
                                        </p:tav>
                                      </p:tavLst>
                                    </p:anim>
                                    <p:anim calcmode="lin" valueType="num">
                                      <p:cBhvr additive="base">
                                        <p:cTn id="54" dur="500" fill="hold"/>
                                        <p:tgtEl>
                                          <p:spTgt spid="8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0689"/>
                                        </p:tgtEl>
                                        <p:attrNameLst>
                                          <p:attrName>style.visibility</p:attrName>
                                        </p:attrNameLst>
                                      </p:cBhvr>
                                      <p:to>
                                        <p:strVal val="visible"/>
                                      </p:to>
                                    </p:set>
                                    <p:anim calcmode="lin" valueType="num">
                                      <p:cBhvr additive="base">
                                        <p:cTn id="57" dur="500" fill="hold"/>
                                        <p:tgtEl>
                                          <p:spTgt spid="70689"/>
                                        </p:tgtEl>
                                        <p:attrNameLst>
                                          <p:attrName>ppt_x</p:attrName>
                                        </p:attrNameLst>
                                      </p:cBhvr>
                                      <p:tavLst>
                                        <p:tav tm="0">
                                          <p:val>
                                            <p:strVal val="#ppt_x"/>
                                          </p:val>
                                        </p:tav>
                                        <p:tav tm="100000">
                                          <p:val>
                                            <p:strVal val="#ppt_x"/>
                                          </p:val>
                                        </p:tav>
                                      </p:tavLst>
                                    </p:anim>
                                    <p:anim calcmode="lin" valueType="num">
                                      <p:cBhvr additive="base">
                                        <p:cTn id="58" dur="500" fill="hold"/>
                                        <p:tgtEl>
                                          <p:spTgt spid="7068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0692"/>
                                        </p:tgtEl>
                                        <p:attrNameLst>
                                          <p:attrName>style.visibility</p:attrName>
                                        </p:attrNameLst>
                                      </p:cBhvr>
                                      <p:to>
                                        <p:strVal val="visible"/>
                                      </p:to>
                                    </p:set>
                                    <p:anim calcmode="lin" valueType="num">
                                      <p:cBhvr additive="base">
                                        <p:cTn id="61" dur="500" fill="hold"/>
                                        <p:tgtEl>
                                          <p:spTgt spid="70692"/>
                                        </p:tgtEl>
                                        <p:attrNameLst>
                                          <p:attrName>ppt_x</p:attrName>
                                        </p:attrNameLst>
                                      </p:cBhvr>
                                      <p:tavLst>
                                        <p:tav tm="0">
                                          <p:val>
                                            <p:strVal val="#ppt_x"/>
                                          </p:val>
                                        </p:tav>
                                        <p:tav tm="100000">
                                          <p:val>
                                            <p:strVal val="#ppt_x"/>
                                          </p:val>
                                        </p:tav>
                                      </p:tavLst>
                                    </p:anim>
                                    <p:anim calcmode="lin" valueType="num">
                                      <p:cBhvr additive="base">
                                        <p:cTn id="62" dur="500" fill="hold"/>
                                        <p:tgtEl>
                                          <p:spTgt spid="7069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additive="base">
                                        <p:cTn id="65" dur="500" fill="hold"/>
                                        <p:tgtEl>
                                          <p:spTgt spid="90"/>
                                        </p:tgtEl>
                                        <p:attrNameLst>
                                          <p:attrName>ppt_x</p:attrName>
                                        </p:attrNameLst>
                                      </p:cBhvr>
                                      <p:tavLst>
                                        <p:tav tm="0">
                                          <p:val>
                                            <p:strVal val="#ppt_x"/>
                                          </p:val>
                                        </p:tav>
                                        <p:tav tm="100000">
                                          <p:val>
                                            <p:strVal val="#ppt_x"/>
                                          </p:val>
                                        </p:tav>
                                      </p:tavLst>
                                    </p:anim>
                                    <p:anim calcmode="lin" valueType="num">
                                      <p:cBhvr additive="base">
                                        <p:cTn id="66" dur="500" fill="hold"/>
                                        <p:tgtEl>
                                          <p:spTgt spid="9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ppt_x"/>
                                          </p:val>
                                        </p:tav>
                                        <p:tav tm="100000">
                                          <p:val>
                                            <p:strVal val="#ppt_x"/>
                                          </p:val>
                                        </p:tav>
                                      </p:tavLst>
                                    </p:anim>
                                    <p:anim calcmode="lin" valueType="num">
                                      <p:cBhvr additive="base">
                                        <p:cTn id="70" dur="500" fill="hold"/>
                                        <p:tgtEl>
                                          <p:spTgt spid="5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0697"/>
                                        </p:tgtEl>
                                        <p:attrNameLst>
                                          <p:attrName>style.visibility</p:attrName>
                                        </p:attrNameLst>
                                      </p:cBhvr>
                                      <p:to>
                                        <p:strVal val="visible"/>
                                      </p:to>
                                    </p:set>
                                    <p:anim calcmode="lin" valueType="num">
                                      <p:cBhvr additive="base">
                                        <p:cTn id="73" dur="500" fill="hold"/>
                                        <p:tgtEl>
                                          <p:spTgt spid="70697"/>
                                        </p:tgtEl>
                                        <p:attrNameLst>
                                          <p:attrName>ppt_x</p:attrName>
                                        </p:attrNameLst>
                                      </p:cBhvr>
                                      <p:tavLst>
                                        <p:tav tm="0">
                                          <p:val>
                                            <p:strVal val="#ppt_x"/>
                                          </p:val>
                                        </p:tav>
                                        <p:tav tm="100000">
                                          <p:val>
                                            <p:strVal val="#ppt_x"/>
                                          </p:val>
                                        </p:tav>
                                      </p:tavLst>
                                    </p:anim>
                                    <p:anim calcmode="lin" valueType="num">
                                      <p:cBhvr additive="base">
                                        <p:cTn id="74" dur="500" fill="hold"/>
                                        <p:tgtEl>
                                          <p:spTgt spid="7069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70698"/>
                                        </p:tgtEl>
                                        <p:attrNameLst>
                                          <p:attrName>style.visibility</p:attrName>
                                        </p:attrNameLst>
                                      </p:cBhvr>
                                      <p:to>
                                        <p:strVal val="visible"/>
                                      </p:to>
                                    </p:set>
                                    <p:anim calcmode="lin" valueType="num">
                                      <p:cBhvr additive="base">
                                        <p:cTn id="77" dur="500" fill="hold"/>
                                        <p:tgtEl>
                                          <p:spTgt spid="70698"/>
                                        </p:tgtEl>
                                        <p:attrNameLst>
                                          <p:attrName>ppt_x</p:attrName>
                                        </p:attrNameLst>
                                      </p:cBhvr>
                                      <p:tavLst>
                                        <p:tav tm="0">
                                          <p:val>
                                            <p:strVal val="#ppt_x"/>
                                          </p:val>
                                        </p:tav>
                                        <p:tav tm="100000">
                                          <p:val>
                                            <p:strVal val="#ppt_x"/>
                                          </p:val>
                                        </p:tav>
                                      </p:tavLst>
                                    </p:anim>
                                    <p:anim calcmode="lin" valueType="num">
                                      <p:cBhvr additive="base">
                                        <p:cTn id="78" dur="500" fill="hold"/>
                                        <p:tgtEl>
                                          <p:spTgt spid="706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0" grpId="0"/>
      <p:bldP spid="49" grpId="0" bldLvl="0" animBg="1"/>
      <p:bldP spid="50" grpId="0" bldLvl="0" animBg="1"/>
      <p:bldP spid="70659" grpId="0"/>
      <p:bldP spid="79" grpId="0" bldLvl="0" animBg="1"/>
      <p:bldP spid="83" grpId="0" bldLvl="0" animBg="1"/>
      <p:bldP spid="90" grpId="0" bldLvl="0" animBg="1"/>
      <p:bldP spid="51" grpId="0" bldLvl="0" animBg="1"/>
      <p:bldP spid="70697" grpId="0"/>
      <p:bldP spid="706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22</a:t>
            </a:fld>
            <a:endParaRPr lang="en-US" altLang="zh-CN" sz="1400" dirty="0"/>
          </a:p>
        </p:txBody>
      </p:sp>
      <p:sp>
        <p:nvSpPr>
          <p:cNvPr id="3379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379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3796"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第五章  邓小平理论</a:t>
            </a:r>
          </a:p>
        </p:txBody>
      </p:sp>
      <p:sp>
        <p:nvSpPr>
          <p:cNvPr id="3379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33798" name="标题 1"/>
          <p:cNvSpPr>
            <a:spLocks noGrp="1"/>
          </p:cNvSpPr>
          <p:nvPr/>
        </p:nvSpPr>
        <p:spPr>
          <a:xfrm>
            <a:off x="305742" y="1487263"/>
            <a:ext cx="8224838" cy="468313"/>
          </a:xfrm>
          <a:prstGeom prst="rect">
            <a:avLst/>
          </a:prstGeom>
          <a:noFill/>
          <a:ln w="9525">
            <a:noFill/>
          </a:ln>
        </p:spPr>
        <p:txBody>
          <a:bodyPr anchor="ctr" anchorCtr="0"/>
          <a:lstStyle/>
          <a:p>
            <a:pPr eaLnBrk="0" hangingPunct="0">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、邓小平理论</a:t>
            </a:r>
            <a:r>
              <a:rPr lang="zh-CN" altLang="zh-CN" sz="2800" b="1" dirty="0">
                <a:solidFill>
                  <a:srgbClr val="CC0000"/>
                </a:solidFill>
                <a:latin typeface="华文中宋" panose="02010600040101010101" pitchFamily="2" charset="-122"/>
                <a:ea typeface="华文中宋" panose="02010600040101010101" pitchFamily="2" charset="-122"/>
              </a:rPr>
              <a:t>的主要内容</a:t>
            </a:r>
          </a:p>
        </p:txBody>
      </p:sp>
      <p:sp>
        <p:nvSpPr>
          <p:cNvPr id="7" name="文本框 6"/>
          <p:cNvSpPr txBox="1"/>
          <p:nvPr/>
        </p:nvSpPr>
        <p:spPr>
          <a:xfrm>
            <a:off x="524388" y="2144824"/>
            <a:ext cx="431546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4</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）社会主义根本任务的理论</a:t>
            </a:r>
          </a:p>
        </p:txBody>
      </p:sp>
      <p:sp>
        <p:nvSpPr>
          <p:cNvPr id="8" name="文本框 7"/>
          <p:cNvSpPr txBox="1"/>
          <p:nvPr/>
        </p:nvSpPr>
        <p:spPr>
          <a:xfrm>
            <a:off x="578252" y="3540014"/>
            <a:ext cx="309118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5</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）“三步走”战略</a:t>
            </a:r>
          </a:p>
        </p:txBody>
      </p:sp>
      <p:sp>
        <p:nvSpPr>
          <p:cNvPr id="100" name="文本框 99"/>
          <p:cNvSpPr txBox="1"/>
          <p:nvPr/>
        </p:nvSpPr>
        <p:spPr>
          <a:xfrm>
            <a:off x="924719" y="2814826"/>
            <a:ext cx="6815138" cy="460375"/>
          </a:xfrm>
          <a:prstGeom prst="rect">
            <a:avLst/>
          </a:prstGeom>
          <a:noFill/>
          <a:ln w="9525">
            <a:noFill/>
          </a:ln>
        </p:spPr>
        <p:txBody>
          <a:bodyPr>
            <a:spAutoFit/>
          </a:bodyPr>
          <a:lstStyle/>
          <a:p>
            <a:pPr eaLnBrk="0" hangingPunct="0"/>
            <a:r>
              <a:rPr lang="zh-CN" altLang="zh-CN" sz="2400" dirty="0">
                <a:latin typeface="楷体" panose="02010609060101010101" pitchFamily="49" charset="-122"/>
                <a:ea typeface="楷体" panose="02010609060101010101" pitchFamily="49" charset="-122"/>
              </a:rPr>
              <a:t>根本任务是发展生产力</a:t>
            </a:r>
          </a:p>
        </p:txBody>
      </p:sp>
      <p:grpSp>
        <p:nvGrpSpPr>
          <p:cNvPr id="4" name="组合 17"/>
          <p:cNvGrpSpPr/>
          <p:nvPr/>
        </p:nvGrpSpPr>
        <p:grpSpPr>
          <a:xfrm>
            <a:off x="3074988" y="2039938"/>
            <a:ext cx="5762625" cy="1824990"/>
            <a:chOff x="3300" y="2760"/>
            <a:chExt cx="9074" cy="2874"/>
          </a:xfrm>
        </p:grpSpPr>
        <p:sp>
          <p:nvSpPr>
            <p:cNvPr id="33803" name="AutoShape 3"/>
            <p:cNvSpPr/>
            <p:nvPr/>
          </p:nvSpPr>
          <p:spPr>
            <a:xfrm>
              <a:off x="4500" y="3582"/>
              <a:ext cx="7860" cy="2052"/>
            </a:xfrm>
            <a:prstGeom prst="roundRect">
              <a:avLst>
                <a:gd name="adj" fmla="val 9144"/>
              </a:avLst>
            </a:prstGeom>
            <a:solidFill>
              <a:srgbClr val="F8F8F8"/>
            </a:solidFill>
            <a:ln w="28575" cap="flat" cmpd="sng">
              <a:solidFill>
                <a:schemeClr val="accent2"/>
              </a:solidFill>
              <a:prstDash val="soli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50181" name="AutoShape 5"/>
            <p:cNvSpPr>
              <a:spLocks noChangeArrowheads="1"/>
            </p:cNvSpPr>
            <p:nvPr/>
          </p:nvSpPr>
          <p:spPr bwMode="gray">
            <a:xfrm>
              <a:off x="3300" y="2760"/>
              <a:ext cx="3840" cy="2813"/>
            </a:xfrm>
            <a:prstGeom prst="upArrow">
              <a:avLst>
                <a:gd name="adj1" fmla="val 50000"/>
                <a:gd name="adj2" fmla="val 18667"/>
              </a:avLst>
            </a:prstGeom>
            <a:gradFill rotWithShape="1">
              <a:gsLst>
                <a:gs pos="0">
                  <a:schemeClr val="accent2">
                    <a:gamma/>
                    <a:shade val="66275"/>
                    <a:invGamma/>
                  </a:schemeClr>
                </a:gs>
                <a:gs pos="100000">
                  <a:schemeClr val="accent2"/>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05" name="Text Box 14"/>
            <p:cNvSpPr txBox="1"/>
            <p:nvPr/>
          </p:nvSpPr>
          <p:spPr>
            <a:xfrm>
              <a:off x="3858" y="3583"/>
              <a:ext cx="2542" cy="725"/>
            </a:xfrm>
            <a:prstGeom prst="rect">
              <a:avLst/>
            </a:prstGeom>
            <a:noFill/>
            <a:ln w="9525">
              <a:noFill/>
            </a:ln>
          </p:spPr>
          <p:txBody>
            <a:bodyPr>
              <a:spAutoFit/>
            </a:bodyPr>
            <a:lstStyle/>
            <a:p>
              <a:pPr algn="r" eaLnBrk="0" hangingPunct="0">
                <a:lnSpc>
                  <a:spcPct val="120000"/>
                </a:lnSpc>
                <a:spcBef>
                  <a:spcPct val="50000"/>
                </a:spcBef>
              </a:pPr>
              <a:r>
                <a:rPr lang="en-US" altLang="zh-CN" sz="1900" b="1">
                  <a:solidFill>
                    <a:srgbClr val="FFFFFF"/>
                  </a:solidFill>
                  <a:latin typeface="Arial" panose="020B0604020202020204" pitchFamily="34" charset="0"/>
                </a:rPr>
                <a:t>21</a:t>
              </a:r>
              <a:r>
                <a:rPr lang="zh-CN" altLang="en-US" sz="1900" b="1" dirty="0">
                  <a:solidFill>
                    <a:srgbClr val="FFFFFF"/>
                  </a:solidFill>
                  <a:latin typeface="Arial" panose="020B0604020202020204" pitchFamily="34" charset="0"/>
                </a:rPr>
                <a:t>世纪中叶</a:t>
              </a:r>
              <a:r>
                <a:rPr lang="en-US" altLang="zh-CN" sz="2000" b="1">
                  <a:solidFill>
                    <a:srgbClr val="FFFFFF"/>
                  </a:solidFill>
                  <a:latin typeface="Arial" panose="020B0604020202020204" pitchFamily="34" charset="0"/>
                </a:rPr>
                <a:t> </a:t>
              </a:r>
              <a:r>
                <a:rPr lang="en-US" altLang="zh-CN" sz="1400" b="1">
                  <a:solidFill>
                    <a:srgbClr val="FFFFFF"/>
                  </a:solidFill>
                  <a:latin typeface="Arial" panose="020B0604020202020204" pitchFamily="34" charset="0"/>
                </a:rPr>
                <a:t>  </a:t>
              </a:r>
              <a:endParaRPr lang="en-US" altLang="zh-CN" sz="1400" b="1">
                <a:solidFill>
                  <a:srgbClr val="FFFFFF"/>
                </a:solidFill>
                <a:latin typeface="Arial" panose="020B0604020202020204" pitchFamily="34" charset="0"/>
                <a:ea typeface="Arial" panose="020B0604020202020204" pitchFamily="34" charset="0"/>
              </a:endParaRPr>
            </a:p>
          </p:txBody>
        </p:sp>
        <p:cxnSp>
          <p:nvCxnSpPr>
            <p:cNvPr id="13" name="直接箭头连接符 12"/>
            <p:cNvCxnSpPr/>
            <p:nvPr/>
          </p:nvCxnSpPr>
          <p:spPr>
            <a:xfrm flipV="1">
              <a:off x="5415" y="4308"/>
              <a:ext cx="0" cy="3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807" name="Text Box 15"/>
            <p:cNvSpPr txBox="1"/>
            <p:nvPr/>
          </p:nvSpPr>
          <p:spPr>
            <a:xfrm>
              <a:off x="6400" y="3565"/>
              <a:ext cx="5974" cy="2061"/>
            </a:xfrm>
            <a:prstGeom prst="rect">
              <a:avLst/>
            </a:prstGeom>
            <a:noFill/>
            <a:ln w="9525">
              <a:noFill/>
            </a:ln>
          </p:spPr>
          <p:txBody>
            <a:bodyPr>
              <a:spAutoFit/>
            </a:bodyPr>
            <a:lstStyle/>
            <a:p>
              <a:pPr eaLnBrk="0" hangingPunct="0">
                <a:lnSpc>
                  <a:spcPct val="110000"/>
                </a:lnSpc>
                <a:spcBef>
                  <a:spcPct val="50000"/>
                </a:spcBef>
              </a:pPr>
              <a:r>
                <a:rPr lang="zh-CN" altLang="en-US" sz="2400" b="1" dirty="0">
                  <a:latin typeface="楷体" panose="02010609060101010101" pitchFamily="49" charset="-122"/>
                  <a:ea typeface="楷体" panose="02010609060101010101" pitchFamily="49" charset="-122"/>
                </a:rPr>
                <a:t>国民生产总值</a:t>
              </a:r>
              <a:r>
                <a:rPr lang="zh-CN" altLang="zh-CN" sz="2400" b="1" dirty="0">
                  <a:latin typeface="楷体" panose="02010609060101010101" pitchFamily="49" charset="-122"/>
                  <a:ea typeface="楷体" panose="02010609060101010101" pitchFamily="49" charset="-122"/>
                </a:rPr>
                <a:t>再</a:t>
              </a:r>
              <a:r>
                <a:rPr lang="zh-CN" altLang="en-US" sz="2400" b="1" dirty="0">
                  <a:latin typeface="楷体" panose="02010609060101010101" pitchFamily="49" charset="-122"/>
                  <a:ea typeface="楷体" panose="02010609060101010101" pitchFamily="49" charset="-122"/>
                </a:rPr>
                <a:t>翻两番，达到</a:t>
              </a:r>
              <a:r>
                <a:rPr lang="zh-CN" altLang="en-US" sz="2400" b="1" dirty="0">
                  <a:solidFill>
                    <a:srgbClr val="FF0000"/>
                  </a:solidFill>
                  <a:latin typeface="楷体" panose="02010609060101010101" pitchFamily="49" charset="-122"/>
                  <a:ea typeface="楷体" panose="02010609060101010101" pitchFamily="49" charset="-122"/>
                </a:rPr>
                <a:t>中等发达国家水平，基本实现现代化</a:t>
              </a:r>
              <a:r>
                <a:rPr lang="zh-CN" altLang="en-US" sz="2400" b="1" dirty="0">
                  <a:latin typeface="楷体" panose="02010609060101010101" pitchFamily="49" charset="-122"/>
                  <a:ea typeface="楷体" panose="02010609060101010101" pitchFamily="49" charset="-122"/>
                </a:rPr>
                <a:t>。</a:t>
              </a:r>
            </a:p>
          </p:txBody>
        </p:sp>
      </p:grpSp>
      <p:grpSp>
        <p:nvGrpSpPr>
          <p:cNvPr id="5" name="组合 16"/>
          <p:cNvGrpSpPr/>
          <p:nvPr/>
        </p:nvGrpSpPr>
        <p:grpSpPr>
          <a:xfrm>
            <a:off x="2474913" y="3421063"/>
            <a:ext cx="6362700" cy="1841500"/>
            <a:chOff x="2355" y="4935"/>
            <a:chExt cx="10020" cy="2900"/>
          </a:xfrm>
        </p:grpSpPr>
        <p:sp>
          <p:nvSpPr>
            <p:cNvPr id="33809" name="AutoShape 4"/>
            <p:cNvSpPr/>
            <p:nvPr/>
          </p:nvSpPr>
          <p:spPr>
            <a:xfrm>
              <a:off x="4515" y="5745"/>
              <a:ext cx="7860" cy="2090"/>
            </a:xfrm>
            <a:prstGeom prst="roundRect">
              <a:avLst>
                <a:gd name="adj" fmla="val 9144"/>
              </a:avLst>
            </a:prstGeom>
            <a:solidFill>
              <a:srgbClr val="F8F8F8"/>
            </a:solidFill>
            <a:ln w="28575" cap="flat" cmpd="sng">
              <a:solidFill>
                <a:schemeClr val="hlink"/>
              </a:solidFill>
              <a:prstDash val="soli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50182" name="AutoShape 6"/>
            <p:cNvSpPr>
              <a:spLocks noChangeArrowheads="1"/>
            </p:cNvSpPr>
            <p:nvPr/>
          </p:nvSpPr>
          <p:spPr bwMode="gray">
            <a:xfrm>
              <a:off x="2355" y="4935"/>
              <a:ext cx="3840" cy="2813"/>
            </a:xfrm>
            <a:prstGeom prst="upArrow">
              <a:avLst>
                <a:gd name="adj1" fmla="val 50000"/>
                <a:gd name="adj2" fmla="val 18667"/>
              </a:avLst>
            </a:prstGeom>
            <a:gradFill rotWithShape="1">
              <a:gsLst>
                <a:gs pos="0">
                  <a:schemeClr val="hlink">
                    <a:gamma/>
                    <a:shade val="56078"/>
                    <a:invGamma/>
                  </a:schemeClr>
                </a:gs>
                <a:gs pos="100000">
                  <a:schemeClr val="hlink"/>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11" name="Text Box 14"/>
            <p:cNvSpPr txBox="1"/>
            <p:nvPr/>
          </p:nvSpPr>
          <p:spPr>
            <a:xfrm>
              <a:off x="3987" y="6760"/>
              <a:ext cx="1200" cy="725"/>
            </a:xfrm>
            <a:prstGeom prst="rect">
              <a:avLst/>
            </a:prstGeom>
            <a:noFill/>
            <a:ln w="9525">
              <a:noFill/>
            </a:ln>
          </p:spPr>
          <p:txBody>
            <a:bodyPr>
              <a:spAutoFit/>
            </a:bodyPr>
            <a:lstStyle/>
            <a:p>
              <a:pPr algn="r" eaLnBrk="0" hangingPunct="0">
                <a:lnSpc>
                  <a:spcPct val="120000"/>
                </a:lnSpc>
                <a:spcBef>
                  <a:spcPct val="50000"/>
                </a:spcBef>
              </a:pPr>
              <a:r>
                <a:rPr lang="en-US" altLang="zh-CN" sz="2000" b="1">
                  <a:solidFill>
                    <a:srgbClr val="FFFFFF"/>
                  </a:solidFill>
                  <a:latin typeface="Arial" panose="020B0604020202020204" pitchFamily="34" charset="0"/>
                </a:rPr>
                <a:t>1991</a:t>
              </a:r>
              <a:r>
                <a:rPr lang="en-US" altLang="zh-CN" sz="1400" b="1">
                  <a:solidFill>
                    <a:srgbClr val="FFFFFF"/>
                  </a:solidFill>
                  <a:latin typeface="Arial" panose="020B0604020202020204" pitchFamily="34" charset="0"/>
                </a:rPr>
                <a:t>    </a:t>
              </a:r>
              <a:endParaRPr lang="en-US" altLang="zh-CN" sz="1400" b="1">
                <a:solidFill>
                  <a:srgbClr val="FFFFFF"/>
                </a:solidFill>
                <a:latin typeface="Arial" panose="020B0604020202020204" pitchFamily="34" charset="0"/>
                <a:ea typeface="Arial" panose="020B0604020202020204" pitchFamily="34" charset="0"/>
              </a:endParaRPr>
            </a:p>
          </p:txBody>
        </p:sp>
        <p:sp>
          <p:nvSpPr>
            <p:cNvPr id="33812" name="Text Box 14"/>
            <p:cNvSpPr txBox="1"/>
            <p:nvPr/>
          </p:nvSpPr>
          <p:spPr>
            <a:xfrm>
              <a:off x="3238" y="5763"/>
              <a:ext cx="2042" cy="725"/>
            </a:xfrm>
            <a:prstGeom prst="rect">
              <a:avLst/>
            </a:prstGeom>
            <a:noFill/>
            <a:ln w="9525">
              <a:noFill/>
            </a:ln>
          </p:spPr>
          <p:txBody>
            <a:bodyPr>
              <a:spAutoFit/>
            </a:bodyPr>
            <a:lstStyle/>
            <a:p>
              <a:pPr algn="r" eaLnBrk="0" hangingPunct="0">
                <a:lnSpc>
                  <a:spcPct val="120000"/>
                </a:lnSpc>
                <a:spcBef>
                  <a:spcPct val="50000"/>
                </a:spcBef>
              </a:pPr>
              <a:r>
                <a:rPr lang="en-US" altLang="zh-CN" sz="2000" b="1">
                  <a:solidFill>
                    <a:srgbClr val="FFFFFF"/>
                  </a:solidFill>
                  <a:latin typeface="Arial" panose="020B0604020202020204" pitchFamily="34" charset="0"/>
                </a:rPr>
                <a:t>20</a:t>
              </a:r>
              <a:r>
                <a:rPr lang="zh-CN" altLang="en-US" sz="2000" b="1" dirty="0">
                  <a:solidFill>
                    <a:srgbClr val="FFFFFF"/>
                  </a:solidFill>
                  <a:latin typeface="Arial" panose="020B0604020202020204" pitchFamily="34" charset="0"/>
                </a:rPr>
                <a:t>世纪末</a:t>
              </a:r>
              <a:r>
                <a:rPr lang="en-US" altLang="zh-CN" sz="2000" b="1">
                  <a:solidFill>
                    <a:srgbClr val="FFFFFF"/>
                  </a:solidFill>
                  <a:latin typeface="Arial" panose="020B0604020202020204" pitchFamily="34" charset="0"/>
                </a:rPr>
                <a:t> </a:t>
              </a:r>
              <a:r>
                <a:rPr lang="en-US" altLang="zh-CN" sz="1400" b="1">
                  <a:solidFill>
                    <a:srgbClr val="FFFFFF"/>
                  </a:solidFill>
                  <a:latin typeface="Arial" panose="020B0604020202020204" pitchFamily="34" charset="0"/>
                </a:rPr>
                <a:t>  </a:t>
              </a:r>
              <a:endParaRPr lang="en-US" altLang="zh-CN" sz="1400" b="1">
                <a:solidFill>
                  <a:srgbClr val="FFFFFF"/>
                </a:solidFill>
                <a:latin typeface="Arial" panose="020B0604020202020204" pitchFamily="34" charset="0"/>
                <a:ea typeface="Arial" panose="020B0604020202020204" pitchFamily="34" charset="0"/>
              </a:endParaRPr>
            </a:p>
          </p:txBody>
        </p:sp>
        <p:cxnSp>
          <p:nvCxnSpPr>
            <p:cNvPr id="10" name="直接箭头连接符 9"/>
            <p:cNvCxnSpPr/>
            <p:nvPr/>
          </p:nvCxnSpPr>
          <p:spPr>
            <a:xfrm flipV="1">
              <a:off x="4500" y="6488"/>
              <a:ext cx="0" cy="36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814" name="Text Box 15"/>
            <p:cNvSpPr txBox="1"/>
            <p:nvPr/>
          </p:nvSpPr>
          <p:spPr>
            <a:xfrm>
              <a:off x="5594" y="6079"/>
              <a:ext cx="6644" cy="1422"/>
            </a:xfrm>
            <a:prstGeom prst="rect">
              <a:avLst/>
            </a:prstGeom>
            <a:noFill/>
            <a:ln w="9525">
              <a:noFill/>
            </a:ln>
          </p:spPr>
          <p:txBody>
            <a:bodyPr>
              <a:spAutoFit/>
            </a:bodyPr>
            <a:lstStyle/>
            <a:p>
              <a:pPr eaLnBrk="0" hangingPunct="0">
                <a:lnSpc>
                  <a:spcPct val="110000"/>
                </a:lnSpc>
                <a:spcBef>
                  <a:spcPct val="50000"/>
                </a:spcBef>
              </a:pPr>
              <a:r>
                <a:rPr lang="zh-CN" altLang="en-US" sz="2400" b="1" dirty="0">
                  <a:latin typeface="楷体" panose="02010609060101010101" pitchFamily="49" charset="-122"/>
                  <a:ea typeface="楷体" panose="02010609060101010101" pitchFamily="49" charset="-122"/>
                </a:rPr>
                <a:t>使国民生产总值</a:t>
              </a:r>
              <a:r>
                <a:rPr lang="zh-CN" altLang="zh-CN" sz="2400" b="1" dirty="0">
                  <a:latin typeface="楷体" panose="02010609060101010101" pitchFamily="49" charset="-122"/>
                  <a:ea typeface="楷体" panose="02010609060101010101" pitchFamily="49" charset="-122"/>
                </a:rPr>
                <a:t>再</a:t>
              </a:r>
              <a:r>
                <a:rPr lang="zh-CN" altLang="en-US" sz="2400" b="1" dirty="0">
                  <a:latin typeface="楷体" panose="02010609060101010101" pitchFamily="49" charset="-122"/>
                  <a:ea typeface="楷体" panose="02010609060101010101" pitchFamily="49" charset="-122"/>
                </a:rPr>
                <a:t>翻一番，达到</a:t>
              </a:r>
              <a:r>
                <a:rPr lang="zh-CN" altLang="en-US" sz="2400" b="1" dirty="0">
                  <a:solidFill>
                    <a:srgbClr val="FF0000"/>
                  </a:solidFill>
                  <a:latin typeface="楷体" panose="02010609060101010101" pitchFamily="49" charset="-122"/>
                  <a:ea typeface="楷体" panose="02010609060101010101" pitchFamily="49" charset="-122"/>
                </a:rPr>
                <a:t>小康水平</a:t>
              </a:r>
              <a:r>
                <a:rPr lang="zh-CN" altLang="en-US" sz="2400" b="1" dirty="0">
                  <a:latin typeface="楷体" panose="02010609060101010101" pitchFamily="49" charset="-122"/>
                  <a:ea typeface="楷体" panose="02010609060101010101" pitchFamily="49" charset="-122"/>
                </a:rPr>
                <a:t>。</a:t>
              </a:r>
            </a:p>
          </p:txBody>
        </p:sp>
      </p:grpSp>
      <p:grpSp>
        <p:nvGrpSpPr>
          <p:cNvPr id="12" name="组合 15"/>
          <p:cNvGrpSpPr/>
          <p:nvPr/>
        </p:nvGrpSpPr>
        <p:grpSpPr>
          <a:xfrm>
            <a:off x="1893888" y="4810125"/>
            <a:ext cx="6934200" cy="1835150"/>
            <a:chOff x="1440" y="7123"/>
            <a:chExt cx="10919" cy="2891"/>
          </a:xfrm>
        </p:grpSpPr>
        <p:sp>
          <p:nvSpPr>
            <p:cNvPr id="33816" name="AutoShape 7"/>
            <p:cNvSpPr/>
            <p:nvPr/>
          </p:nvSpPr>
          <p:spPr>
            <a:xfrm>
              <a:off x="3442" y="7942"/>
              <a:ext cx="8917" cy="2072"/>
            </a:xfrm>
            <a:prstGeom prst="roundRect">
              <a:avLst>
                <a:gd name="adj" fmla="val 9144"/>
              </a:avLst>
            </a:prstGeom>
            <a:solidFill>
              <a:srgbClr val="F8F8F8"/>
            </a:solidFill>
            <a:ln w="28575" cap="flat" cmpd="sng">
              <a:solidFill>
                <a:schemeClr val="accent1"/>
              </a:solidFill>
              <a:prstDash val="solid"/>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50184" name="AutoShape 8"/>
            <p:cNvSpPr>
              <a:spLocks noChangeArrowheads="1"/>
            </p:cNvSpPr>
            <p:nvPr/>
          </p:nvSpPr>
          <p:spPr bwMode="gray">
            <a:xfrm>
              <a:off x="1440" y="7123"/>
              <a:ext cx="3840" cy="2812"/>
            </a:xfrm>
            <a:prstGeom prst="upArrow">
              <a:avLst>
                <a:gd name="adj1" fmla="val 50000"/>
                <a:gd name="adj2" fmla="val 18667"/>
              </a:avLst>
            </a:prstGeom>
            <a:gradFill rotWithShape="1">
              <a:gsLst>
                <a:gs pos="0">
                  <a:schemeClr val="accent1">
                    <a:gamma/>
                    <a:shade val="57255"/>
                    <a:invGamma/>
                  </a:schemeClr>
                </a:gs>
                <a:gs pos="100000">
                  <a:schemeClr val="accent1"/>
                </a:gs>
              </a:gsLst>
              <a:lin ang="18900000" scaled="1"/>
            </a:gradFill>
            <a:ln w="19050">
              <a:noFill/>
              <a:miter lim="800000"/>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18" name="Text Box 14"/>
            <p:cNvSpPr txBox="1"/>
            <p:nvPr/>
          </p:nvSpPr>
          <p:spPr>
            <a:xfrm>
              <a:off x="2835" y="8940"/>
              <a:ext cx="1200" cy="725"/>
            </a:xfrm>
            <a:prstGeom prst="rect">
              <a:avLst/>
            </a:prstGeom>
            <a:noFill/>
            <a:ln w="9525">
              <a:noFill/>
            </a:ln>
          </p:spPr>
          <p:txBody>
            <a:bodyPr>
              <a:spAutoFit/>
            </a:bodyPr>
            <a:lstStyle/>
            <a:p>
              <a:pPr algn="r" eaLnBrk="0" hangingPunct="0">
                <a:lnSpc>
                  <a:spcPct val="120000"/>
                </a:lnSpc>
                <a:spcBef>
                  <a:spcPct val="50000"/>
                </a:spcBef>
              </a:pPr>
              <a:r>
                <a:rPr lang="en-US" altLang="zh-CN" sz="2000" b="1">
                  <a:solidFill>
                    <a:srgbClr val="FFFFFF"/>
                  </a:solidFill>
                  <a:latin typeface="Arial" panose="020B0604020202020204" pitchFamily="34" charset="0"/>
                </a:rPr>
                <a:t>1981</a:t>
              </a:r>
              <a:r>
                <a:rPr lang="en-US" altLang="zh-CN" sz="1400" b="1">
                  <a:solidFill>
                    <a:srgbClr val="FFFFFF"/>
                  </a:solidFill>
                  <a:latin typeface="Arial" panose="020B0604020202020204" pitchFamily="34" charset="0"/>
                </a:rPr>
                <a:t>    </a:t>
              </a:r>
              <a:endParaRPr lang="en-US" altLang="zh-CN" sz="1400" b="1">
                <a:solidFill>
                  <a:srgbClr val="FFFFFF"/>
                </a:solidFill>
                <a:latin typeface="Arial" panose="020B0604020202020204" pitchFamily="34" charset="0"/>
                <a:ea typeface="Arial" panose="020B0604020202020204" pitchFamily="34" charset="0"/>
              </a:endParaRPr>
            </a:p>
          </p:txBody>
        </p:sp>
        <p:sp>
          <p:nvSpPr>
            <p:cNvPr id="33819" name="Text Box 15"/>
            <p:cNvSpPr txBox="1"/>
            <p:nvPr/>
          </p:nvSpPr>
          <p:spPr>
            <a:xfrm>
              <a:off x="4830" y="8243"/>
              <a:ext cx="7200" cy="1422"/>
            </a:xfrm>
            <a:prstGeom prst="rect">
              <a:avLst/>
            </a:prstGeom>
            <a:noFill/>
            <a:ln w="9525">
              <a:noFill/>
            </a:ln>
          </p:spPr>
          <p:txBody>
            <a:bodyPr>
              <a:spAutoFit/>
            </a:bodyPr>
            <a:lstStyle/>
            <a:p>
              <a:pPr eaLnBrk="0" hangingPunct="0">
                <a:lnSpc>
                  <a:spcPct val="110000"/>
                </a:lnSpc>
                <a:spcBef>
                  <a:spcPct val="50000"/>
                </a:spcBef>
              </a:pPr>
              <a:r>
                <a:rPr lang="zh-CN" altLang="en-US" sz="2400" b="1" dirty="0">
                  <a:latin typeface="楷体" panose="02010609060101010101" pitchFamily="49" charset="-122"/>
                  <a:ea typeface="楷体" panose="02010609060101010101" pitchFamily="49" charset="-122"/>
                </a:rPr>
                <a:t>国民生产总值比</a:t>
              </a:r>
              <a:r>
                <a:rPr lang="en-US" altLang="zh-CN" sz="2400" b="1">
                  <a:latin typeface="楷体" panose="02010609060101010101" pitchFamily="49" charset="-122"/>
                  <a:ea typeface="楷体" panose="02010609060101010101" pitchFamily="49" charset="-122"/>
                </a:rPr>
                <a:t>1980</a:t>
              </a:r>
              <a:r>
                <a:rPr lang="zh-CN" altLang="en-US" sz="2400" b="1" dirty="0">
                  <a:latin typeface="楷体" panose="02010609060101010101" pitchFamily="49" charset="-122"/>
                  <a:ea typeface="楷体" panose="02010609060101010101" pitchFamily="49" charset="-122"/>
                </a:rPr>
                <a:t>年翻一番，解决人民的</a:t>
              </a:r>
              <a:r>
                <a:rPr lang="zh-CN" altLang="en-US" sz="2400" b="1" dirty="0">
                  <a:solidFill>
                    <a:srgbClr val="FF0000"/>
                  </a:solidFill>
                  <a:latin typeface="楷体" panose="02010609060101010101" pitchFamily="49" charset="-122"/>
                  <a:ea typeface="楷体" panose="02010609060101010101" pitchFamily="49" charset="-122"/>
                </a:rPr>
                <a:t>温饱问题</a:t>
              </a:r>
              <a:r>
                <a:rPr lang="zh-CN" altLang="en-US" sz="2400" b="1" dirty="0">
                  <a:latin typeface="楷体" panose="02010609060101010101" pitchFamily="49" charset="-122"/>
                  <a:ea typeface="楷体" panose="02010609060101010101" pitchFamily="49" charset="-122"/>
                </a:rPr>
                <a:t>。</a:t>
              </a:r>
            </a:p>
          </p:txBody>
        </p:sp>
        <p:sp>
          <p:nvSpPr>
            <p:cNvPr id="33820" name="Text Box 14"/>
            <p:cNvSpPr txBox="1"/>
            <p:nvPr/>
          </p:nvSpPr>
          <p:spPr>
            <a:xfrm>
              <a:off x="2835" y="7942"/>
              <a:ext cx="1200" cy="725"/>
            </a:xfrm>
            <a:prstGeom prst="rect">
              <a:avLst/>
            </a:prstGeom>
            <a:noFill/>
            <a:ln w="9525">
              <a:noFill/>
            </a:ln>
          </p:spPr>
          <p:txBody>
            <a:bodyPr>
              <a:spAutoFit/>
            </a:bodyPr>
            <a:lstStyle/>
            <a:p>
              <a:pPr algn="r" eaLnBrk="0" hangingPunct="0">
                <a:lnSpc>
                  <a:spcPct val="120000"/>
                </a:lnSpc>
                <a:spcBef>
                  <a:spcPct val="50000"/>
                </a:spcBef>
              </a:pPr>
              <a:r>
                <a:rPr lang="en-US" altLang="zh-CN" sz="2000" b="1">
                  <a:solidFill>
                    <a:srgbClr val="FFFFFF"/>
                  </a:solidFill>
                  <a:latin typeface="Arial" panose="020B0604020202020204" pitchFamily="34" charset="0"/>
                </a:rPr>
                <a:t>1990  </a:t>
              </a:r>
              <a:r>
                <a:rPr lang="en-US" altLang="zh-CN" sz="1400" b="1">
                  <a:solidFill>
                    <a:srgbClr val="FFFFFF"/>
                  </a:solidFill>
                  <a:latin typeface="Arial" panose="020B0604020202020204" pitchFamily="34" charset="0"/>
                </a:rPr>
                <a:t>  </a:t>
              </a:r>
              <a:endParaRPr lang="en-US" altLang="zh-CN" sz="1400" b="1">
                <a:solidFill>
                  <a:srgbClr val="FFFFFF"/>
                </a:solidFill>
                <a:latin typeface="Arial" panose="020B0604020202020204" pitchFamily="34" charset="0"/>
                <a:ea typeface="Arial" panose="020B0604020202020204" pitchFamily="34" charset="0"/>
              </a:endParaRPr>
            </a:p>
          </p:txBody>
        </p:sp>
        <p:cxnSp>
          <p:nvCxnSpPr>
            <p:cNvPr id="14" name="直接箭头连接符 13"/>
            <p:cNvCxnSpPr>
              <a:stCxn id="33818" idx="0"/>
              <a:endCxn id="33820" idx="2"/>
            </p:cNvCxnSpPr>
            <p:nvPr/>
          </p:nvCxnSpPr>
          <p:spPr>
            <a:xfrm flipV="1">
              <a:off x="3435" y="8668"/>
              <a:ext cx="0" cy="27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 name="波形 18"/>
          <p:cNvSpPr/>
          <p:nvPr/>
        </p:nvSpPr>
        <p:spPr>
          <a:xfrm>
            <a:off x="8418513" y="5105400"/>
            <a:ext cx="1997075" cy="685800"/>
          </a:xfrm>
          <a:prstGeom prst="wave">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sym typeface="+mn-ea"/>
              </a:rPr>
              <a:t>目标具体化</a:t>
            </a:r>
          </a:p>
        </p:txBody>
      </p:sp>
      <p:sp>
        <p:nvSpPr>
          <p:cNvPr id="20" name="波形 19"/>
          <p:cNvSpPr/>
          <p:nvPr/>
        </p:nvSpPr>
        <p:spPr>
          <a:xfrm>
            <a:off x="8294688" y="3630613"/>
            <a:ext cx="2120900" cy="685800"/>
          </a:xfrm>
          <a:prstGeom prst="wave">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sym typeface="+mn-ea"/>
              </a:rPr>
              <a:t>明确发展方向</a:t>
            </a:r>
          </a:p>
        </p:txBody>
      </p:sp>
      <p:sp>
        <p:nvSpPr>
          <p:cNvPr id="21" name="波形 20"/>
          <p:cNvSpPr/>
          <p:nvPr/>
        </p:nvSpPr>
        <p:spPr>
          <a:xfrm>
            <a:off x="8418513" y="2120900"/>
            <a:ext cx="1997075" cy="685800"/>
          </a:xfrm>
          <a:prstGeom prst="wave">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dk1"/>
                </a:solidFill>
                <a:effectLst/>
                <a:uLnTx/>
                <a:uFillTx/>
                <a:latin typeface="楷体" panose="02010609060101010101" pitchFamily="49" charset="-122"/>
                <a:ea typeface="楷体" panose="02010609060101010101" pitchFamily="49" charset="-122"/>
                <a:cs typeface="+mn-cs"/>
                <a:sym typeface="+mn-ea"/>
              </a:rPr>
              <a:t>行动纲领</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500"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500"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500"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calcmode="lin" valueType="num">
                                      <p:cBhvr>
                                        <p:cTn id="30" dur="500" fill="hold"/>
                                        <p:tgtEl>
                                          <p:spTgt spid="5"/>
                                        </p:tgtEl>
                                        <p:attrNameLst>
                                          <p:attrName>ppt_x</p:attrName>
                                        </p:attrNameLst>
                                      </p:cBhvr>
                                      <p:tavLst>
                                        <p:tav tm="0">
                                          <p:val>
                                            <p:strVal val="#ppt_x"/>
                                          </p:val>
                                        </p:tav>
                                        <p:tav tm="100000">
                                          <p:val>
                                            <p:strVal val="#ppt_x"/>
                                          </p:val>
                                        </p:tav>
                                      </p:tavLst>
                                    </p:anim>
                                    <p:anim calcmode="lin" valueType="num">
                                      <p:cBhvr>
                                        <p:cTn id="31" dur="5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500"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anim calcmode="lin" valueType="num">
                                      <p:cBhvr>
                                        <p:cTn id="35" dur="500" fill="hold"/>
                                        <p:tgtEl>
                                          <p:spTgt spid="4"/>
                                        </p:tgtEl>
                                        <p:attrNameLst>
                                          <p:attrName>ppt_x</p:attrName>
                                        </p:attrNameLst>
                                      </p:cBhvr>
                                      <p:tavLst>
                                        <p:tav tm="0">
                                          <p:val>
                                            <p:strVal val="#ppt_x"/>
                                          </p:val>
                                        </p:tav>
                                        <p:tav tm="100000">
                                          <p:val>
                                            <p:strVal val="#ppt_x"/>
                                          </p:val>
                                        </p:tav>
                                      </p:tavLst>
                                    </p:anim>
                                    <p:anim calcmode="lin" valueType="num">
                                      <p:cBhvr>
                                        <p:cTn id="36" dur="500" fill="hold"/>
                                        <p:tgtEl>
                                          <p:spTgt spid="4"/>
                                        </p:tgtEl>
                                        <p:attrNameLst>
                                          <p:attrName>ppt_y</p:attrName>
                                        </p:attrNameLst>
                                      </p:cBhvr>
                                      <p:tavLst>
                                        <p:tav tm="0">
                                          <p:val>
                                            <p:strVal val="#ppt_y+.1"/>
                                          </p:val>
                                        </p:tav>
                                        <p:tav tm="100000">
                                          <p:val>
                                            <p:strVal val="#ppt_y"/>
                                          </p:val>
                                        </p:tav>
                                      </p:tavLst>
                                    </p:anim>
                                  </p:childTnLst>
                                </p:cTn>
                              </p:par>
                              <p:par>
                                <p:cTn id="37" presetID="55" presetClass="entr" presetSubtype="0" fill="hold" grpId="0" nodeType="withEffect">
                                  <p:stCondLst>
                                    <p:cond delay="0"/>
                                  </p:stCondLst>
                                  <p:childTnLst>
                                    <p:set>
                                      <p:cBhvr>
                                        <p:cTn id="38" dur="500"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strVal val="#ppt_w*0.70"/>
                                          </p:val>
                                        </p:tav>
                                        <p:tav tm="100000">
                                          <p:val>
                                            <p:strVal val="#ppt_w"/>
                                          </p:val>
                                        </p:tav>
                                      </p:tavLst>
                                    </p:anim>
                                    <p:anim calcmode="lin" valueType="num">
                                      <p:cBhvr>
                                        <p:cTn id="40" dur="500" fill="hold"/>
                                        <p:tgtEl>
                                          <p:spTgt spid="21"/>
                                        </p:tgtEl>
                                        <p:attrNameLst>
                                          <p:attrName>ppt_h</p:attrName>
                                        </p:attrNameLst>
                                      </p:cBhvr>
                                      <p:tavLst>
                                        <p:tav tm="0">
                                          <p:val>
                                            <p:strVal val="#ppt_h"/>
                                          </p:val>
                                        </p:tav>
                                        <p:tav tm="100000">
                                          <p:val>
                                            <p:strVal val="#ppt_h"/>
                                          </p:val>
                                        </p:tav>
                                      </p:tavLst>
                                    </p:anim>
                                    <p:animEffect transition="in" filter="fade">
                                      <p:cBhvr>
                                        <p:cTn id="41" dur="500"/>
                                        <p:tgtEl>
                                          <p:spTgt spid="21"/>
                                        </p:tgtEl>
                                      </p:cBhvr>
                                    </p:animEffect>
                                  </p:childTnLst>
                                </p:cTn>
                              </p:par>
                              <p:par>
                                <p:cTn id="42" presetID="55" presetClass="entr" presetSubtype="0" fill="hold" grpId="0" nodeType="withEffect">
                                  <p:stCondLst>
                                    <p:cond delay="0"/>
                                  </p:stCondLst>
                                  <p:childTnLst>
                                    <p:set>
                                      <p:cBhvr>
                                        <p:cTn id="43" dur="500"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strVal val="#ppt_w*0.70"/>
                                          </p:val>
                                        </p:tav>
                                        <p:tav tm="100000">
                                          <p:val>
                                            <p:strVal val="#ppt_w"/>
                                          </p:val>
                                        </p:tav>
                                      </p:tavLst>
                                    </p:anim>
                                    <p:anim calcmode="lin" valueType="num">
                                      <p:cBhvr>
                                        <p:cTn id="45" dur="500" fill="hold"/>
                                        <p:tgtEl>
                                          <p:spTgt spid="20"/>
                                        </p:tgtEl>
                                        <p:attrNameLst>
                                          <p:attrName>ppt_h</p:attrName>
                                        </p:attrNameLst>
                                      </p:cBhvr>
                                      <p:tavLst>
                                        <p:tav tm="0">
                                          <p:val>
                                            <p:strVal val="#ppt_h"/>
                                          </p:val>
                                        </p:tav>
                                        <p:tav tm="100000">
                                          <p:val>
                                            <p:strVal val="#ppt_h"/>
                                          </p:val>
                                        </p:tav>
                                      </p:tavLst>
                                    </p:anim>
                                    <p:animEffect transition="in" filter="fade">
                                      <p:cBhvr>
                                        <p:cTn id="46" dur="500"/>
                                        <p:tgtEl>
                                          <p:spTgt spid="20"/>
                                        </p:tgtEl>
                                      </p:cBhvr>
                                    </p:animEffect>
                                  </p:childTnLst>
                                </p:cTn>
                              </p:par>
                              <p:par>
                                <p:cTn id="47" presetID="55" presetClass="entr" presetSubtype="0" fill="hold" grpId="0" nodeType="withEffect">
                                  <p:stCondLst>
                                    <p:cond delay="0"/>
                                  </p:stCondLst>
                                  <p:childTnLst>
                                    <p:set>
                                      <p:cBhvr>
                                        <p:cTn id="48" dur="500"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strVal val="#ppt_w*0.70"/>
                                          </p:val>
                                        </p:tav>
                                        <p:tav tm="100000">
                                          <p:val>
                                            <p:strVal val="#ppt_w"/>
                                          </p:val>
                                        </p:tav>
                                      </p:tavLst>
                                    </p:anim>
                                    <p:anim calcmode="lin" valueType="num">
                                      <p:cBhvr>
                                        <p:cTn id="50" dur="500" fill="hold"/>
                                        <p:tgtEl>
                                          <p:spTgt spid="19"/>
                                        </p:tgtEl>
                                        <p:attrNameLst>
                                          <p:attrName>ppt_h</p:attrName>
                                        </p:attrNameLst>
                                      </p:cBhvr>
                                      <p:tavLst>
                                        <p:tav tm="0">
                                          <p:val>
                                            <p:strVal val="#ppt_h"/>
                                          </p:val>
                                        </p:tav>
                                        <p:tav tm="100000">
                                          <p:val>
                                            <p:strVal val="#ppt_h"/>
                                          </p:val>
                                        </p:tav>
                                      </p:tavLst>
                                    </p:anim>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0" grpId="0"/>
      <p:bldP spid="19" grpId="0" bldLvl="0" animBg="1"/>
      <p:bldP spid="20" grpId="0" bldLvl="0" animBg="1"/>
      <p:bldP spid="2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23</a:t>
            </a:fld>
            <a:endParaRPr lang="en-US" altLang="zh-CN" sz="1400" dirty="0"/>
          </a:p>
        </p:txBody>
      </p:sp>
      <p:sp>
        <p:nvSpPr>
          <p:cNvPr id="3481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481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4820"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第五章  邓小平理论</a:t>
            </a:r>
          </a:p>
        </p:txBody>
      </p:sp>
      <p:sp>
        <p:nvSpPr>
          <p:cNvPr id="3482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7" name="文本框 6"/>
          <p:cNvSpPr txBox="1"/>
          <p:nvPr/>
        </p:nvSpPr>
        <p:spPr>
          <a:xfrm>
            <a:off x="712470" y="1799549"/>
            <a:ext cx="278511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6</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）改革开放理论</a:t>
            </a:r>
          </a:p>
        </p:txBody>
      </p:sp>
      <p:sp>
        <p:nvSpPr>
          <p:cNvPr id="8" name="文本框 7"/>
          <p:cNvSpPr txBox="1"/>
          <p:nvPr/>
        </p:nvSpPr>
        <p:spPr>
          <a:xfrm>
            <a:off x="712470" y="2432367"/>
            <a:ext cx="400939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a:solidFill>
                  <a:srgbClr val="1552D1"/>
                </a:solidFill>
                <a:latin typeface="方正姚体" panose="02010601030101010101" pitchFamily="2" charset="-122"/>
                <a:ea typeface="方正姚体" panose="02010601030101010101" pitchFamily="2" charset="-122"/>
                <a:sym typeface="宋体" panose="02010600030101010101" pitchFamily="2" charset="-122"/>
              </a:rPr>
              <a:t>7</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）社会主义市场经济理论</a:t>
            </a:r>
          </a:p>
        </p:txBody>
      </p:sp>
      <p:sp>
        <p:nvSpPr>
          <p:cNvPr id="4" name="文本框 3"/>
          <p:cNvSpPr txBox="1"/>
          <p:nvPr/>
        </p:nvSpPr>
        <p:spPr>
          <a:xfrm>
            <a:off x="712470" y="3042197"/>
            <a:ext cx="431546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8</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）“两手抓，两手都要硬</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p>
        </p:txBody>
      </p:sp>
      <p:sp>
        <p:nvSpPr>
          <p:cNvPr id="5" name="文本框 4"/>
          <p:cNvSpPr txBox="1"/>
          <p:nvPr/>
        </p:nvSpPr>
        <p:spPr>
          <a:xfrm>
            <a:off x="712470" y="3716802"/>
            <a:ext cx="2815194" cy="46166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9</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zh-CN"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一国两制</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endParaRPr lang="zh-CN"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endParaRPr>
          </a:p>
        </p:txBody>
      </p:sp>
      <p:sp>
        <p:nvSpPr>
          <p:cNvPr id="10" name="文本框 9"/>
          <p:cNvSpPr txBox="1"/>
          <p:nvPr/>
        </p:nvSpPr>
        <p:spPr>
          <a:xfrm>
            <a:off x="712470" y="5860583"/>
            <a:ext cx="4163060" cy="460375"/>
          </a:xfrm>
          <a:prstGeom prst="rect">
            <a:avLst/>
          </a:prstGeom>
          <a:noFill/>
          <a:ln w="9525">
            <a:noFill/>
          </a:ln>
        </p:spPr>
        <p:txBody>
          <a:bodyPr wrap="none">
            <a:spAutoFit/>
          </a:bodyPr>
          <a:lstStyle/>
          <a:p>
            <a:pPr eaLnBrk="0" hangingPunct="0"/>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en-US"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10</a:t>
            </a:r>
            <a:r>
              <a:rPr lang="zh-CN" altLang="en-US"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a:t>
            </a:r>
            <a:r>
              <a:rPr lang="zh-CN" altLang="zh-CN" sz="2400" b="1" dirty="0">
                <a:solidFill>
                  <a:srgbClr val="1552D1"/>
                </a:solidFill>
                <a:latin typeface="方正姚体" panose="02010601030101010101" pitchFamily="2" charset="-122"/>
                <a:ea typeface="方正姚体" panose="02010601030101010101" pitchFamily="2" charset="-122"/>
                <a:sym typeface="宋体" panose="02010600030101010101" pitchFamily="2" charset="-122"/>
              </a:rPr>
              <a:t>中国问题的关键在于党</a:t>
            </a:r>
          </a:p>
        </p:txBody>
      </p:sp>
      <p:sp>
        <p:nvSpPr>
          <p:cNvPr id="2" name="矩形 1">
            <a:extLst>
              <a:ext uri="{FF2B5EF4-FFF2-40B4-BE49-F238E27FC236}">
                <a16:creationId xmlns:a16="http://schemas.microsoft.com/office/drawing/2014/main" id="{1D385AD8-9A6E-45F0-AD11-3FD1D2ADF258}"/>
              </a:ext>
            </a:extLst>
          </p:cNvPr>
          <p:cNvSpPr/>
          <p:nvPr/>
        </p:nvSpPr>
        <p:spPr>
          <a:xfrm>
            <a:off x="5196719" y="2611060"/>
            <a:ext cx="5616624" cy="1200329"/>
          </a:xfrm>
          <a:prstGeom prst="rect">
            <a:avLst/>
          </a:prstGeom>
        </p:spPr>
        <p:txBody>
          <a:bodyPr wrap="square">
            <a:spAutoFit/>
          </a:bodyPr>
          <a:lstStyle/>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一手抓物质文明、一手抓精神文明</a:t>
            </a:r>
          </a:p>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一手抓建设，一手抓法制</a:t>
            </a:r>
          </a:p>
          <a:p>
            <a:pPr algn="just">
              <a:spcBef>
                <a:spcPts val="0"/>
              </a:spcBef>
              <a:spcAft>
                <a:spcPts val="0"/>
              </a:spcAft>
            </a:pPr>
            <a:r>
              <a:rPr lang="zh-CN" altLang="en-US" sz="2400" kern="100" dirty="0">
                <a:latin typeface="楷体" panose="02010609060101010101" pitchFamily="49" charset="-122"/>
                <a:ea typeface="楷体" panose="02010609060101010101" pitchFamily="49" charset="-122"/>
              </a:rPr>
              <a:t>一手抓改革开放，一手抓惩治腐败</a:t>
            </a:r>
            <a:endParaRPr lang="zh-CN" altLang="en-US" sz="2400" kern="100" dirty="0">
              <a:effectLst/>
              <a:latin typeface="楷体" panose="02010609060101010101" pitchFamily="49" charset="-122"/>
              <a:ea typeface="楷体" panose="02010609060101010101" pitchFamily="49" charset="-122"/>
            </a:endParaRPr>
          </a:p>
        </p:txBody>
      </p:sp>
      <p:sp>
        <p:nvSpPr>
          <p:cNvPr id="14" name="圆角矩形 3">
            <a:extLst>
              <a:ext uri="{FF2B5EF4-FFF2-40B4-BE49-F238E27FC236}">
                <a16:creationId xmlns:a16="http://schemas.microsoft.com/office/drawing/2014/main" id="{ACF9BBCF-7F19-467A-A653-FC60E2806060}"/>
              </a:ext>
            </a:extLst>
          </p:cNvPr>
          <p:cNvSpPr/>
          <p:nvPr/>
        </p:nvSpPr>
        <p:spPr>
          <a:xfrm>
            <a:off x="3632260" y="4171633"/>
            <a:ext cx="54102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000" b="1" i="0" u="none" strike="noStrike" kern="1200" cap="none" spc="0" normalizeH="0" baseline="0" noProof="1">
                <a:ln>
                  <a:noFill/>
                </a:ln>
                <a:solidFill>
                  <a:srgbClr val="FF0000"/>
                </a:solidFill>
                <a:effectLst/>
                <a:uLnTx/>
                <a:uFillTx/>
                <a:latin typeface="仿宋" panose="02010609060101010101" pitchFamily="49" charset="-122"/>
                <a:ea typeface="仿宋" panose="02010609060101010101" pitchFamily="49" charset="-122"/>
                <a:cs typeface="仿宋" panose="02010609060101010101" pitchFamily="49" charset="-122"/>
              </a:rPr>
              <a:t>“</a:t>
            </a:r>
            <a:r>
              <a:rPr kumimoji="0" lang="zh-CN" altLang="en-US" sz="3000" b="1" i="0" u="none" strike="noStrike" kern="1200" cap="none" spc="0" normalizeH="0" baseline="0" noProof="1">
                <a:ln>
                  <a:noFill/>
                </a:ln>
                <a:solidFill>
                  <a:srgbClr val="FF0000"/>
                </a:solidFill>
                <a:effectLst/>
                <a:uLnTx/>
                <a:uFillTx/>
                <a:latin typeface="仿宋" panose="02010609060101010101" pitchFamily="49" charset="-122"/>
                <a:ea typeface="仿宋" panose="02010609060101010101" pitchFamily="49" charset="-122"/>
                <a:cs typeface="仿宋" panose="02010609060101010101" pitchFamily="49" charset="-122"/>
              </a:rPr>
              <a:t>和平统一、一国两制</a:t>
            </a:r>
            <a:r>
              <a:rPr kumimoji="0" lang="en-US" altLang="zh-CN" sz="3000" b="1" i="0" u="none" strike="noStrike" kern="1200" cap="none" spc="0" normalizeH="0" baseline="0" noProof="1">
                <a:ln>
                  <a:noFill/>
                </a:ln>
                <a:solidFill>
                  <a:srgbClr val="FF0000"/>
                </a:solidFill>
                <a:effectLst/>
                <a:uLnTx/>
                <a:uFillTx/>
                <a:latin typeface="仿宋" panose="02010609060101010101" pitchFamily="49" charset="-122"/>
                <a:ea typeface="仿宋" panose="02010609060101010101" pitchFamily="49" charset="-122"/>
                <a:cs typeface="仿宋" panose="02010609060101010101" pitchFamily="49" charset="-122"/>
              </a:rPr>
              <a:t>”</a:t>
            </a:r>
          </a:p>
        </p:txBody>
      </p:sp>
      <p:sp>
        <p:nvSpPr>
          <p:cNvPr id="15" name="文本框 14">
            <a:extLst>
              <a:ext uri="{FF2B5EF4-FFF2-40B4-BE49-F238E27FC236}">
                <a16:creationId xmlns:a16="http://schemas.microsoft.com/office/drawing/2014/main" id="{BE46364C-EDA3-42AA-9874-8FB4FC5991F1}"/>
              </a:ext>
            </a:extLst>
          </p:cNvPr>
          <p:cNvSpPr txBox="1"/>
          <p:nvPr/>
        </p:nvSpPr>
        <p:spPr>
          <a:xfrm>
            <a:off x="2153747" y="4923432"/>
            <a:ext cx="1522299" cy="830997"/>
          </a:xfrm>
          <a:prstGeom prst="rect">
            <a:avLst/>
          </a:prstGeom>
          <a:ln w="12700" cmpd="sng">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rPr>
              <a:t>坚持一个中国</a:t>
            </a:r>
          </a:p>
        </p:txBody>
      </p:sp>
      <p:sp>
        <p:nvSpPr>
          <p:cNvPr id="16" name="文本框 15">
            <a:extLst>
              <a:ext uri="{FF2B5EF4-FFF2-40B4-BE49-F238E27FC236}">
                <a16:creationId xmlns:a16="http://schemas.microsoft.com/office/drawing/2014/main" id="{1B848060-D6E5-4815-A201-E18F7BE41EC5}"/>
              </a:ext>
            </a:extLst>
          </p:cNvPr>
          <p:cNvSpPr txBox="1"/>
          <p:nvPr/>
        </p:nvSpPr>
        <p:spPr>
          <a:xfrm>
            <a:off x="3916118" y="4923431"/>
            <a:ext cx="1111812" cy="830997"/>
          </a:xfrm>
          <a:prstGeom prst="rect">
            <a:avLst/>
          </a:prstGeom>
          <a:ln w="12700" cmpd="sng">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rPr>
              <a:t>两制</a:t>
            </a:r>
            <a:endParaRPr kumimoji="0" lang="en-US" altLang="zh-CN"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rPr>
              <a:t>并存</a:t>
            </a:r>
          </a:p>
        </p:txBody>
      </p:sp>
      <p:sp>
        <p:nvSpPr>
          <p:cNvPr id="17" name="文本框 16">
            <a:extLst>
              <a:ext uri="{FF2B5EF4-FFF2-40B4-BE49-F238E27FC236}">
                <a16:creationId xmlns:a16="http://schemas.microsoft.com/office/drawing/2014/main" id="{BC9A5338-C4AB-4697-BDF6-AC844CD39C87}"/>
              </a:ext>
            </a:extLst>
          </p:cNvPr>
          <p:cNvSpPr txBox="1"/>
          <p:nvPr/>
        </p:nvSpPr>
        <p:spPr>
          <a:xfrm>
            <a:off x="5342784" y="4914324"/>
            <a:ext cx="1082360" cy="830997"/>
          </a:xfrm>
          <a:prstGeom prst="rect">
            <a:avLst/>
          </a:prstGeom>
          <a:ln w="12700" cmpd="sng">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rPr>
              <a:t>高度自治</a:t>
            </a:r>
          </a:p>
        </p:txBody>
      </p:sp>
      <p:sp>
        <p:nvSpPr>
          <p:cNvPr id="18" name="文本框 17">
            <a:extLst>
              <a:ext uri="{FF2B5EF4-FFF2-40B4-BE49-F238E27FC236}">
                <a16:creationId xmlns:a16="http://schemas.microsoft.com/office/drawing/2014/main" id="{148820CB-B351-4EA3-B52C-214A8469262D}"/>
              </a:ext>
            </a:extLst>
          </p:cNvPr>
          <p:cNvSpPr txBox="1"/>
          <p:nvPr/>
        </p:nvSpPr>
        <p:spPr>
          <a:xfrm>
            <a:off x="6694668" y="4923430"/>
            <a:ext cx="2325108" cy="830997"/>
          </a:xfrm>
          <a:prstGeom prst="rect">
            <a:avLst/>
          </a:prstGeom>
          <a:ln w="12700" cmpd="sng">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rPr>
              <a:t>尽最大努力争取和平统一</a:t>
            </a:r>
          </a:p>
        </p:txBody>
      </p:sp>
      <p:sp>
        <p:nvSpPr>
          <p:cNvPr id="19" name="文本框 18">
            <a:extLst>
              <a:ext uri="{FF2B5EF4-FFF2-40B4-BE49-F238E27FC236}">
                <a16:creationId xmlns:a16="http://schemas.microsoft.com/office/drawing/2014/main" id="{31D84982-A173-4779-977A-220DD2E99B4A}"/>
              </a:ext>
            </a:extLst>
          </p:cNvPr>
          <p:cNvSpPr txBox="1"/>
          <p:nvPr/>
        </p:nvSpPr>
        <p:spPr>
          <a:xfrm>
            <a:off x="9285888" y="4914324"/>
            <a:ext cx="1473092" cy="830997"/>
          </a:xfrm>
          <a:prstGeom prst="rect">
            <a:avLst/>
          </a:prstGeom>
          <a:ln w="12700" cmpd="sng">
            <a:solidFill>
              <a:srgbClr val="92D050"/>
            </a:solidFill>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rgbClr val="FF0000"/>
                </a:solidFill>
                <a:effectLst/>
                <a:uLnTx/>
                <a:uFillTx/>
                <a:latin typeface="华文中宋" panose="02010600040101010101" pitchFamily="2" charset="-122"/>
                <a:ea typeface="华文中宋" panose="02010600040101010101" pitchFamily="2" charset="-122"/>
              </a:rPr>
              <a:t>解决台湾问题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500"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500"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500"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500"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500" fill="hold"/>
                                        <p:tgtEl>
                                          <p:spTgt spid="10"/>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47" presetClass="entr" presetSubtype="0" fill="hold" grpId="0" nodeType="afterEffect">
                                  <p:stCondLst>
                                    <p:cond delay="0"/>
                                  </p:stCondLst>
                                  <p:childTnLst>
                                    <p:set>
                                      <p:cBhvr>
                                        <p:cTn id="45" dur="500"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anim calcmode="lin" valueType="num">
                                      <p:cBhvr>
                                        <p:cTn id="47" dur="500" fill="hold"/>
                                        <p:tgtEl>
                                          <p:spTgt spid="14"/>
                                        </p:tgtEl>
                                        <p:attrNameLst>
                                          <p:attrName>ppt_x</p:attrName>
                                        </p:attrNameLst>
                                      </p:cBhvr>
                                      <p:tavLst>
                                        <p:tav tm="0">
                                          <p:val>
                                            <p:strVal val="#ppt_x"/>
                                          </p:val>
                                        </p:tav>
                                        <p:tav tm="100000">
                                          <p:val>
                                            <p:strVal val="#ppt_x"/>
                                          </p:val>
                                        </p:tav>
                                      </p:tavLst>
                                    </p:anim>
                                    <p:anim calcmode="lin" valueType="num">
                                      <p:cBhvr>
                                        <p:cTn id="48" dur="500" fill="hold"/>
                                        <p:tgtEl>
                                          <p:spTgt spid="14"/>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3" presetClass="entr" presetSubtype="1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linds(horizontal)">
                                      <p:cBhvr>
                                        <p:cTn id="52" dur="500"/>
                                        <p:tgtEl>
                                          <p:spTgt spid="15"/>
                                        </p:tgtEl>
                                      </p:cBhvr>
                                    </p:animEffect>
                                  </p:childTnLst>
                                </p:cTn>
                              </p:par>
                            </p:childTnLst>
                          </p:cTn>
                        </p:par>
                        <p:par>
                          <p:cTn id="53" fill="hold">
                            <p:stCondLst>
                              <p:cond delay="1500"/>
                            </p:stCondLst>
                            <p:childTnLst>
                              <p:par>
                                <p:cTn id="54" presetID="3" presetClass="entr" presetSubtype="1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linds(horizontal)">
                                      <p:cBhvr>
                                        <p:cTn id="56" dur="500"/>
                                        <p:tgtEl>
                                          <p:spTgt spid="16"/>
                                        </p:tgtEl>
                                      </p:cBhvr>
                                    </p:animEffect>
                                  </p:childTnLst>
                                </p:cTn>
                              </p:par>
                            </p:childTnLst>
                          </p:cTn>
                        </p:par>
                        <p:par>
                          <p:cTn id="57" fill="hold">
                            <p:stCondLst>
                              <p:cond delay="2000"/>
                            </p:stCondLst>
                            <p:childTnLst>
                              <p:par>
                                <p:cTn id="58" presetID="3" presetClass="entr" presetSubtype="1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linds(horizontal)">
                                      <p:cBhvr>
                                        <p:cTn id="60" dur="500"/>
                                        <p:tgtEl>
                                          <p:spTgt spid="17"/>
                                        </p:tgtEl>
                                      </p:cBhvr>
                                    </p:animEffect>
                                  </p:childTnLst>
                                </p:cTn>
                              </p:par>
                            </p:childTnLst>
                          </p:cTn>
                        </p:par>
                        <p:par>
                          <p:cTn id="61" fill="hold">
                            <p:stCondLst>
                              <p:cond delay="2500"/>
                            </p:stCondLst>
                            <p:childTnLst>
                              <p:par>
                                <p:cTn id="62" presetID="3" presetClass="entr" presetSubtype="1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blinds(horizontal)">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P spid="5" grpId="0"/>
      <p:bldP spid="10" grpId="0"/>
      <p:bldP spid="2" grpId="0"/>
      <p:bldP spid="14" grpId="0" bldLvl="0" animBg="1"/>
      <p:bldP spid="15" grpId="0" bldLvl="0" animBg="1"/>
      <p:bldP spid="16" grpId="0" bldLvl="0" animBg="1"/>
      <p:bldP spid="17" grpId="0" bldLvl="0" animBg="1"/>
      <p:bldP spid="18" grpId="0" bldLvl="0" animBg="1"/>
      <p:bldP spid="1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24</a:t>
            </a:fld>
            <a:endParaRPr lang="en-US" altLang="zh-CN" sz="1400" dirty="0"/>
          </a:p>
        </p:txBody>
      </p:sp>
      <p:sp>
        <p:nvSpPr>
          <p:cNvPr id="3584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584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5844" name="TextBox 43"/>
          <p:cNvSpPr txBox="1"/>
          <p:nvPr/>
        </p:nvSpPr>
        <p:spPr>
          <a:xfrm>
            <a:off x="2706688" y="1023938"/>
            <a:ext cx="433832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第六章  “三个代表”重要思想</a:t>
            </a:r>
          </a:p>
        </p:txBody>
      </p:sp>
      <p:sp>
        <p:nvSpPr>
          <p:cNvPr id="3584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5" name="文本框 4"/>
          <p:cNvSpPr txBox="1"/>
          <p:nvPr/>
        </p:nvSpPr>
        <p:spPr>
          <a:xfrm>
            <a:off x="4330700" y="1587500"/>
            <a:ext cx="3841750" cy="645160"/>
          </a:xfrm>
          <a:prstGeom prst="rect">
            <a:avLst/>
          </a:prstGeom>
          <a:noFill/>
        </p:spPr>
        <p:txBody>
          <a:bodyPr wrap="none" rtlCol="0" anchor="t">
            <a:spAutoFit/>
          </a:bodyPr>
          <a:lstStyle/>
          <a:p>
            <a:pPr marR="0" algn="ctr" defTabSz="914400" eaLnBrk="0" hangingPunct="0">
              <a:buClrTx/>
              <a:buSzTx/>
              <a:buFontTx/>
              <a:buNone/>
            </a:pPr>
            <a:r>
              <a:rPr kumimoji="0" lang="zh-CN" altLang="en-US" sz="3600" kern="1200" cap="none" spc="0" normalizeH="0" baseline="0" noProof="1">
                <a:solidFill>
                  <a:schemeClr val="dk1"/>
                </a:solidFill>
                <a:latin typeface="华文中宋" panose="02010600040101010101" pitchFamily="2" charset="-122"/>
                <a:ea typeface="华文中宋" panose="02010600040101010101" pitchFamily="2" charset="-122"/>
                <a:cs typeface="+mn-cs"/>
                <a:sym typeface="+mn-ea"/>
              </a:rPr>
              <a:t>中国共产党要</a:t>
            </a:r>
            <a:r>
              <a:rPr kumimoji="0" lang="zh-CN" altLang="en-US" sz="3600" b="1" kern="1200" cap="none" spc="0" normalizeH="0" baseline="0" noProof="1">
                <a:solidFill>
                  <a:srgbClr val="FF0000"/>
                </a:solidFill>
                <a:latin typeface="华文中宋" panose="02010600040101010101" pitchFamily="2" charset="-122"/>
                <a:ea typeface="华文中宋" panose="02010600040101010101" pitchFamily="2" charset="-122"/>
                <a:cs typeface="+mn-cs"/>
                <a:sym typeface="+mn-ea"/>
              </a:rPr>
              <a:t>始终</a:t>
            </a:r>
          </a:p>
        </p:txBody>
      </p:sp>
      <p:pic>
        <p:nvPicPr>
          <p:cNvPr id="35847" name="图片 5"/>
          <p:cNvPicPr>
            <a:picLocks noChangeAspect="1"/>
          </p:cNvPicPr>
          <p:nvPr/>
        </p:nvPicPr>
        <p:blipFill>
          <a:blip r:embed="rId2"/>
          <a:stretch>
            <a:fillRect/>
          </a:stretch>
        </p:blipFill>
        <p:spPr>
          <a:xfrm>
            <a:off x="2662238" y="2457450"/>
            <a:ext cx="7177087" cy="1327150"/>
          </a:xfrm>
          <a:prstGeom prst="rect">
            <a:avLst/>
          </a:prstGeom>
          <a:noFill/>
          <a:ln w="9525">
            <a:noFill/>
          </a:ln>
        </p:spPr>
      </p:pic>
      <p:pic>
        <p:nvPicPr>
          <p:cNvPr id="35848" name="图片 6"/>
          <p:cNvPicPr>
            <a:picLocks noChangeAspect="1"/>
          </p:cNvPicPr>
          <p:nvPr/>
        </p:nvPicPr>
        <p:blipFill>
          <a:blip r:embed="rId3"/>
          <a:stretch>
            <a:fillRect/>
          </a:stretch>
        </p:blipFill>
        <p:spPr>
          <a:xfrm>
            <a:off x="2662238" y="3914775"/>
            <a:ext cx="7254875" cy="1323975"/>
          </a:xfrm>
          <a:prstGeom prst="rect">
            <a:avLst/>
          </a:prstGeom>
          <a:noFill/>
          <a:ln w="9525">
            <a:noFill/>
          </a:ln>
        </p:spPr>
      </p:pic>
      <p:pic>
        <p:nvPicPr>
          <p:cNvPr id="35849" name="图片 7"/>
          <p:cNvPicPr>
            <a:picLocks noChangeAspect="1"/>
          </p:cNvPicPr>
          <p:nvPr/>
        </p:nvPicPr>
        <p:blipFill>
          <a:blip r:embed="rId4"/>
          <a:stretch>
            <a:fillRect/>
          </a:stretch>
        </p:blipFill>
        <p:spPr>
          <a:xfrm>
            <a:off x="2738438" y="5368925"/>
            <a:ext cx="7100887" cy="1327150"/>
          </a:xfrm>
          <a:prstGeom prst="rect">
            <a:avLst/>
          </a:prstGeom>
          <a:noFill/>
          <a:ln w="9525">
            <a:noFill/>
          </a:ln>
        </p:spPr>
      </p:pic>
    </p:spTree>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25</a:t>
            </a:fld>
            <a:endParaRPr lang="en-US" altLang="zh-CN" sz="1400" dirty="0"/>
          </a:p>
        </p:txBody>
      </p:sp>
      <p:sp>
        <p:nvSpPr>
          <p:cNvPr id="36866"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6867"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6868" name="TextBox 43"/>
          <p:cNvSpPr txBox="1"/>
          <p:nvPr/>
        </p:nvSpPr>
        <p:spPr>
          <a:xfrm>
            <a:off x="2806651" y="1023143"/>
            <a:ext cx="5405536" cy="460375"/>
          </a:xfrm>
          <a:prstGeom prst="rect">
            <a:avLst/>
          </a:prstGeom>
          <a:noFill/>
          <a:ln w="9525">
            <a:noFill/>
          </a:ln>
        </p:spPr>
        <p:txBody>
          <a:bodyPr wrap="squar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第六章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三个代表”</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重要思想</a:t>
            </a:r>
          </a:p>
        </p:txBody>
      </p:sp>
      <p:sp>
        <p:nvSpPr>
          <p:cNvPr id="3686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36870" name="文本框 99"/>
          <p:cNvSpPr txBox="1"/>
          <p:nvPr/>
        </p:nvSpPr>
        <p:spPr>
          <a:xfrm>
            <a:off x="2046288" y="2005013"/>
            <a:ext cx="7562850" cy="3969385"/>
          </a:xfrm>
          <a:prstGeom prst="rect">
            <a:avLst/>
          </a:prstGeom>
          <a:noFill/>
          <a:ln w="9525">
            <a:noFill/>
          </a:ln>
        </p:spPr>
        <p:txBody>
          <a:bodyPr>
            <a:spAutoFit/>
          </a:bodyPr>
          <a:lstStyle/>
          <a:p>
            <a:pPr eaLnBrk="0" hangingPunct="0">
              <a:lnSpc>
                <a:spcPct val="150000"/>
              </a:lnSpc>
            </a:pPr>
            <a:r>
              <a:rPr lang="zh-CN" altLang="zh-CN" sz="2800" b="1" dirty="0">
                <a:latin typeface="方正仿宋" pitchFamily="65" charset="-122"/>
                <a:ea typeface="方正仿宋" pitchFamily="65" charset="-122"/>
                <a:sym typeface="Wingdings" panose="05000000000000000000" pitchFamily="2" charset="2"/>
              </a:rPr>
              <a:t> </a:t>
            </a:r>
            <a:r>
              <a:rPr lang="zh-CN" altLang="zh-CN" sz="2800" b="1" dirty="0">
                <a:latin typeface="方正仿宋" pitchFamily="65" charset="-122"/>
                <a:ea typeface="方正仿宋" pitchFamily="65" charset="-122"/>
              </a:rPr>
              <a:t>发展是党执政兴国的第一要务；</a:t>
            </a:r>
          </a:p>
          <a:p>
            <a:pPr eaLnBrk="0" hangingPunct="0">
              <a:lnSpc>
                <a:spcPct val="150000"/>
              </a:lnSpc>
            </a:pPr>
            <a:r>
              <a:rPr lang="zh-CN" altLang="zh-CN" sz="2800" b="1" dirty="0">
                <a:latin typeface="方正仿宋" pitchFamily="65" charset="-122"/>
                <a:ea typeface="方正仿宋" pitchFamily="65" charset="-122"/>
                <a:sym typeface="Wingdings" panose="05000000000000000000" pitchFamily="2" charset="2"/>
              </a:rPr>
              <a:t> </a:t>
            </a:r>
            <a:r>
              <a:rPr lang="zh-CN" altLang="zh-CN" sz="2800" b="1" dirty="0">
                <a:latin typeface="方正仿宋" pitchFamily="65" charset="-122"/>
                <a:ea typeface="方正仿宋" pitchFamily="65" charset="-122"/>
              </a:rPr>
              <a:t>建立社会主义市场经济体制；</a:t>
            </a:r>
          </a:p>
          <a:p>
            <a:pPr eaLnBrk="0" hangingPunct="0">
              <a:lnSpc>
                <a:spcPct val="150000"/>
              </a:lnSpc>
            </a:pPr>
            <a:r>
              <a:rPr lang="zh-CN" altLang="zh-CN" sz="2800" b="1" dirty="0">
                <a:latin typeface="方正仿宋" pitchFamily="65" charset="-122"/>
                <a:ea typeface="方正仿宋" pitchFamily="65" charset="-122"/>
                <a:sym typeface="Wingdings" panose="05000000000000000000" pitchFamily="2" charset="2"/>
              </a:rPr>
              <a:t> </a:t>
            </a:r>
            <a:r>
              <a:rPr lang="zh-CN" altLang="zh-CN" sz="2800" b="1" dirty="0">
                <a:latin typeface="方正仿宋" pitchFamily="65" charset="-122"/>
                <a:ea typeface="方正仿宋" pitchFamily="65" charset="-122"/>
              </a:rPr>
              <a:t>全面建</a:t>
            </a:r>
            <a:r>
              <a:rPr lang="zh-CN" altLang="en-US" sz="2800" b="1" dirty="0">
                <a:latin typeface="方正仿宋" pitchFamily="65" charset="-122"/>
                <a:ea typeface="方正仿宋" pitchFamily="65" charset="-122"/>
              </a:rPr>
              <a:t>设</a:t>
            </a:r>
            <a:r>
              <a:rPr lang="zh-CN" altLang="zh-CN" sz="2800" b="1" dirty="0">
                <a:latin typeface="方正仿宋" pitchFamily="65" charset="-122"/>
                <a:ea typeface="方正仿宋" pitchFamily="65" charset="-122"/>
              </a:rPr>
              <a:t>小康社会；</a:t>
            </a:r>
          </a:p>
          <a:p>
            <a:pPr eaLnBrk="0" hangingPunct="0">
              <a:lnSpc>
                <a:spcPct val="150000"/>
              </a:lnSpc>
            </a:pPr>
            <a:r>
              <a:rPr lang="zh-CN" altLang="zh-CN" sz="2800" b="1" dirty="0">
                <a:latin typeface="方正仿宋" pitchFamily="65" charset="-122"/>
                <a:ea typeface="方正仿宋" pitchFamily="65" charset="-122"/>
                <a:sym typeface="Wingdings" panose="05000000000000000000" pitchFamily="2" charset="2"/>
              </a:rPr>
              <a:t> </a:t>
            </a:r>
            <a:r>
              <a:rPr lang="zh-CN" altLang="zh-CN" sz="2800" b="1" dirty="0">
                <a:latin typeface="方正仿宋" pitchFamily="65" charset="-122"/>
                <a:ea typeface="方正仿宋" pitchFamily="65" charset="-122"/>
              </a:rPr>
              <a:t>建设社会主义政治文明；</a:t>
            </a:r>
          </a:p>
          <a:p>
            <a:pPr eaLnBrk="0" hangingPunct="0">
              <a:lnSpc>
                <a:spcPct val="150000"/>
              </a:lnSpc>
            </a:pPr>
            <a:r>
              <a:rPr lang="zh-CN" altLang="zh-CN" sz="2800" b="1" dirty="0">
                <a:latin typeface="方正仿宋" pitchFamily="65" charset="-122"/>
                <a:ea typeface="方正仿宋" pitchFamily="65" charset="-122"/>
                <a:sym typeface="Wingdings" panose="05000000000000000000" pitchFamily="2" charset="2"/>
              </a:rPr>
              <a:t> </a:t>
            </a:r>
            <a:r>
              <a:rPr lang="zh-CN" altLang="zh-CN" sz="2800" b="1" dirty="0">
                <a:latin typeface="方正仿宋" pitchFamily="65" charset="-122"/>
                <a:ea typeface="方正仿宋" pitchFamily="65" charset="-122"/>
              </a:rPr>
              <a:t>推进党的建设新的伟大工程；</a:t>
            </a:r>
          </a:p>
          <a:p>
            <a:pPr eaLnBrk="0" hangingPunct="0">
              <a:lnSpc>
                <a:spcPct val="150000"/>
              </a:lnSpc>
            </a:pPr>
            <a:r>
              <a:rPr lang="en-US" altLang="zh-CN" sz="2800" b="1" dirty="0">
                <a:latin typeface="方正仿宋" pitchFamily="65" charset="-122"/>
                <a:ea typeface="方正仿宋" pitchFamily="65" charset="-122"/>
              </a:rPr>
              <a:t>……</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26</a:t>
            </a:fld>
            <a:endParaRPr lang="en-US" altLang="zh-CN" sz="1400" dirty="0"/>
          </a:p>
        </p:txBody>
      </p:sp>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第七章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nvGrpSpPr>
          <p:cNvPr id="8" name="组合 4">
            <a:extLst>
              <a:ext uri="{FF2B5EF4-FFF2-40B4-BE49-F238E27FC236}">
                <a16:creationId xmlns:a16="http://schemas.microsoft.com/office/drawing/2014/main" id="{D3F5695C-EBB5-4923-8DB8-B4DD0D38B477}"/>
              </a:ext>
            </a:extLst>
          </p:cNvPr>
          <p:cNvGrpSpPr/>
          <p:nvPr/>
        </p:nvGrpSpPr>
        <p:grpSpPr>
          <a:xfrm>
            <a:off x="3869055" y="2276872"/>
            <a:ext cx="4868545" cy="3874135"/>
            <a:chOff x="3695" y="2155"/>
            <a:chExt cx="7937" cy="6315"/>
          </a:xfrm>
        </p:grpSpPr>
        <p:sp>
          <p:nvSpPr>
            <p:cNvPr id="9" name="Freeform 8">
              <a:extLst>
                <a:ext uri="{FF2B5EF4-FFF2-40B4-BE49-F238E27FC236}">
                  <a16:creationId xmlns:a16="http://schemas.microsoft.com/office/drawing/2014/main" id="{F0DB28A4-A700-45F2-87B5-E9FC31D7B338}"/>
                </a:ext>
              </a:extLst>
            </p:cNvPr>
            <p:cNvSpPr/>
            <p:nvPr>
              <p:custDataLst>
                <p:tags r:id="rId1"/>
              </p:custDataLst>
            </p:nvPr>
          </p:nvSpPr>
          <p:spPr bwMode="auto">
            <a:xfrm>
              <a:off x="3710" y="2161"/>
              <a:ext cx="4642" cy="2621"/>
            </a:xfrm>
            <a:custGeom>
              <a:avLst/>
              <a:gdLst>
                <a:gd name="T0" fmla="*/ 840 w 840"/>
                <a:gd name="T1" fmla="*/ 474 h 474"/>
                <a:gd name="T2" fmla="*/ 819 w 840"/>
                <a:gd name="T3" fmla="*/ 357 h 474"/>
                <a:gd name="T4" fmla="*/ 803 w 840"/>
                <a:gd name="T5" fmla="*/ 386 h 474"/>
                <a:gd name="T6" fmla="*/ 486 w 840"/>
                <a:gd name="T7" fmla="*/ 181 h 474"/>
                <a:gd name="T8" fmla="*/ 417 w 840"/>
                <a:gd name="T9" fmla="*/ 188 h 474"/>
                <a:gd name="T10" fmla="*/ 209 w 840"/>
                <a:gd name="T11" fmla="*/ 0 h 474"/>
                <a:gd name="T12" fmla="*/ 0 w 840"/>
                <a:gd name="T13" fmla="*/ 209 h 474"/>
                <a:gd name="T14" fmla="*/ 160 w 840"/>
                <a:gd name="T15" fmla="*/ 412 h 474"/>
                <a:gd name="T16" fmla="*/ 174 w 840"/>
                <a:gd name="T17" fmla="*/ 415 h 474"/>
                <a:gd name="T18" fmla="*/ 179 w 840"/>
                <a:gd name="T19" fmla="*/ 405 h 474"/>
                <a:gd name="T20" fmla="*/ 183 w 840"/>
                <a:gd name="T21" fmla="*/ 398 h 474"/>
                <a:gd name="T22" fmla="*/ 186 w 840"/>
                <a:gd name="T23" fmla="*/ 393 h 474"/>
                <a:gd name="T24" fmla="*/ 192 w 840"/>
                <a:gd name="T25" fmla="*/ 383 h 474"/>
                <a:gd name="T26" fmla="*/ 195 w 840"/>
                <a:gd name="T27" fmla="*/ 378 h 474"/>
                <a:gd name="T28" fmla="*/ 199 w 840"/>
                <a:gd name="T29" fmla="*/ 371 h 474"/>
                <a:gd name="T30" fmla="*/ 205 w 840"/>
                <a:gd name="T31" fmla="*/ 363 h 474"/>
                <a:gd name="T32" fmla="*/ 209 w 840"/>
                <a:gd name="T33" fmla="*/ 357 h 474"/>
                <a:gd name="T34" fmla="*/ 213 w 840"/>
                <a:gd name="T35" fmla="*/ 352 h 474"/>
                <a:gd name="T36" fmla="*/ 221 w 840"/>
                <a:gd name="T37" fmla="*/ 343 h 474"/>
                <a:gd name="T38" fmla="*/ 224 w 840"/>
                <a:gd name="T39" fmla="*/ 338 h 474"/>
                <a:gd name="T40" fmla="*/ 229 w 840"/>
                <a:gd name="T41" fmla="*/ 332 h 474"/>
                <a:gd name="T42" fmla="*/ 233 w 840"/>
                <a:gd name="T43" fmla="*/ 328 h 474"/>
                <a:gd name="T44" fmla="*/ 242 w 840"/>
                <a:gd name="T45" fmla="*/ 319 h 474"/>
                <a:gd name="T46" fmla="*/ 245 w 840"/>
                <a:gd name="T47" fmla="*/ 316 h 474"/>
                <a:gd name="T48" fmla="*/ 255 w 840"/>
                <a:gd name="T49" fmla="*/ 306 h 474"/>
                <a:gd name="T50" fmla="*/ 258 w 840"/>
                <a:gd name="T51" fmla="*/ 303 h 474"/>
                <a:gd name="T52" fmla="*/ 265 w 840"/>
                <a:gd name="T53" fmla="*/ 298 h 474"/>
                <a:gd name="T54" fmla="*/ 268 w 840"/>
                <a:gd name="T55" fmla="*/ 296 h 474"/>
                <a:gd name="T56" fmla="*/ 279 w 840"/>
                <a:gd name="T57" fmla="*/ 286 h 474"/>
                <a:gd name="T58" fmla="*/ 282 w 840"/>
                <a:gd name="T59" fmla="*/ 284 h 474"/>
                <a:gd name="T60" fmla="*/ 305 w 840"/>
                <a:gd name="T61" fmla="*/ 268 h 474"/>
                <a:gd name="T62" fmla="*/ 307 w 840"/>
                <a:gd name="T63" fmla="*/ 267 h 474"/>
                <a:gd name="T64" fmla="*/ 322 w 840"/>
                <a:gd name="T65" fmla="*/ 259 h 474"/>
                <a:gd name="T66" fmla="*/ 324 w 840"/>
                <a:gd name="T67" fmla="*/ 258 h 474"/>
                <a:gd name="T68" fmla="*/ 350 w 840"/>
                <a:gd name="T69" fmla="*/ 245 h 474"/>
                <a:gd name="T70" fmla="*/ 351 w 840"/>
                <a:gd name="T71" fmla="*/ 244 h 474"/>
                <a:gd name="T72" fmla="*/ 368 w 840"/>
                <a:gd name="T73" fmla="*/ 237 h 474"/>
                <a:gd name="T74" fmla="*/ 369 w 840"/>
                <a:gd name="T75" fmla="*/ 237 h 474"/>
                <a:gd name="T76" fmla="*/ 397 w 840"/>
                <a:gd name="T77" fmla="*/ 228 h 474"/>
                <a:gd name="T78" fmla="*/ 399 w 840"/>
                <a:gd name="T79" fmla="*/ 227 h 474"/>
                <a:gd name="T80" fmla="*/ 418 w 840"/>
                <a:gd name="T81" fmla="*/ 223 h 474"/>
                <a:gd name="T82" fmla="*/ 492 w 840"/>
                <a:gd name="T83" fmla="*/ 215 h 474"/>
                <a:gd name="T84" fmla="*/ 796 w 840"/>
                <a:gd name="T85" fmla="*/ 389 h 474"/>
                <a:gd name="T86" fmla="*/ 757 w 840"/>
                <a:gd name="T87" fmla="*/ 389 h 474"/>
                <a:gd name="T88" fmla="*/ 840 w 840"/>
                <a:gd name="T89"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0" h="474">
                  <a:moveTo>
                    <a:pt x="840" y="474"/>
                  </a:moveTo>
                  <a:cubicBezTo>
                    <a:pt x="819" y="357"/>
                    <a:pt x="819" y="357"/>
                    <a:pt x="819" y="357"/>
                  </a:cubicBezTo>
                  <a:cubicBezTo>
                    <a:pt x="803" y="386"/>
                    <a:pt x="803" y="386"/>
                    <a:pt x="803" y="386"/>
                  </a:cubicBezTo>
                  <a:cubicBezTo>
                    <a:pt x="748" y="265"/>
                    <a:pt x="627" y="181"/>
                    <a:pt x="486" y="181"/>
                  </a:cubicBezTo>
                  <a:cubicBezTo>
                    <a:pt x="463" y="181"/>
                    <a:pt x="440" y="183"/>
                    <a:pt x="417" y="188"/>
                  </a:cubicBezTo>
                  <a:cubicBezTo>
                    <a:pt x="407" y="82"/>
                    <a:pt x="318" y="0"/>
                    <a:pt x="209" y="0"/>
                  </a:cubicBezTo>
                  <a:cubicBezTo>
                    <a:pt x="94" y="0"/>
                    <a:pt x="0" y="93"/>
                    <a:pt x="0" y="209"/>
                  </a:cubicBezTo>
                  <a:cubicBezTo>
                    <a:pt x="0" y="307"/>
                    <a:pt x="68" y="389"/>
                    <a:pt x="160" y="412"/>
                  </a:cubicBezTo>
                  <a:cubicBezTo>
                    <a:pt x="164" y="413"/>
                    <a:pt x="169" y="414"/>
                    <a:pt x="174" y="415"/>
                  </a:cubicBezTo>
                  <a:cubicBezTo>
                    <a:pt x="176" y="411"/>
                    <a:pt x="177" y="408"/>
                    <a:pt x="179" y="405"/>
                  </a:cubicBezTo>
                  <a:cubicBezTo>
                    <a:pt x="180" y="403"/>
                    <a:pt x="181" y="401"/>
                    <a:pt x="183" y="398"/>
                  </a:cubicBezTo>
                  <a:cubicBezTo>
                    <a:pt x="184" y="397"/>
                    <a:pt x="185" y="395"/>
                    <a:pt x="186" y="393"/>
                  </a:cubicBezTo>
                  <a:cubicBezTo>
                    <a:pt x="188" y="390"/>
                    <a:pt x="190" y="386"/>
                    <a:pt x="192" y="383"/>
                  </a:cubicBezTo>
                  <a:cubicBezTo>
                    <a:pt x="193" y="381"/>
                    <a:pt x="194" y="380"/>
                    <a:pt x="195" y="378"/>
                  </a:cubicBezTo>
                  <a:cubicBezTo>
                    <a:pt x="196" y="376"/>
                    <a:pt x="198" y="374"/>
                    <a:pt x="199" y="371"/>
                  </a:cubicBezTo>
                  <a:cubicBezTo>
                    <a:pt x="201" y="369"/>
                    <a:pt x="203" y="366"/>
                    <a:pt x="205" y="363"/>
                  </a:cubicBezTo>
                  <a:cubicBezTo>
                    <a:pt x="206" y="361"/>
                    <a:pt x="208" y="359"/>
                    <a:pt x="209" y="357"/>
                  </a:cubicBezTo>
                  <a:cubicBezTo>
                    <a:pt x="211" y="355"/>
                    <a:pt x="212" y="354"/>
                    <a:pt x="213" y="352"/>
                  </a:cubicBezTo>
                  <a:cubicBezTo>
                    <a:pt x="215" y="349"/>
                    <a:pt x="218" y="346"/>
                    <a:pt x="221" y="343"/>
                  </a:cubicBezTo>
                  <a:cubicBezTo>
                    <a:pt x="222" y="341"/>
                    <a:pt x="223" y="340"/>
                    <a:pt x="224" y="338"/>
                  </a:cubicBezTo>
                  <a:cubicBezTo>
                    <a:pt x="226" y="336"/>
                    <a:pt x="228" y="334"/>
                    <a:pt x="229" y="332"/>
                  </a:cubicBezTo>
                  <a:cubicBezTo>
                    <a:pt x="231" y="331"/>
                    <a:pt x="232" y="330"/>
                    <a:pt x="233" y="328"/>
                  </a:cubicBezTo>
                  <a:cubicBezTo>
                    <a:pt x="236" y="325"/>
                    <a:pt x="239" y="322"/>
                    <a:pt x="242" y="319"/>
                  </a:cubicBezTo>
                  <a:cubicBezTo>
                    <a:pt x="243" y="318"/>
                    <a:pt x="244" y="317"/>
                    <a:pt x="245" y="316"/>
                  </a:cubicBezTo>
                  <a:cubicBezTo>
                    <a:pt x="249" y="312"/>
                    <a:pt x="252" y="309"/>
                    <a:pt x="255" y="306"/>
                  </a:cubicBezTo>
                  <a:cubicBezTo>
                    <a:pt x="256" y="305"/>
                    <a:pt x="257" y="304"/>
                    <a:pt x="258" y="303"/>
                  </a:cubicBezTo>
                  <a:cubicBezTo>
                    <a:pt x="261" y="301"/>
                    <a:pt x="263" y="300"/>
                    <a:pt x="265" y="298"/>
                  </a:cubicBezTo>
                  <a:cubicBezTo>
                    <a:pt x="266" y="297"/>
                    <a:pt x="267" y="296"/>
                    <a:pt x="268" y="296"/>
                  </a:cubicBezTo>
                  <a:cubicBezTo>
                    <a:pt x="271" y="292"/>
                    <a:pt x="275" y="289"/>
                    <a:pt x="279" y="286"/>
                  </a:cubicBezTo>
                  <a:cubicBezTo>
                    <a:pt x="280" y="285"/>
                    <a:pt x="281" y="285"/>
                    <a:pt x="282" y="284"/>
                  </a:cubicBezTo>
                  <a:cubicBezTo>
                    <a:pt x="290" y="279"/>
                    <a:pt x="297" y="273"/>
                    <a:pt x="305" y="268"/>
                  </a:cubicBezTo>
                  <a:cubicBezTo>
                    <a:pt x="306" y="268"/>
                    <a:pt x="306" y="268"/>
                    <a:pt x="307" y="267"/>
                  </a:cubicBezTo>
                  <a:cubicBezTo>
                    <a:pt x="312" y="264"/>
                    <a:pt x="317" y="261"/>
                    <a:pt x="322" y="259"/>
                  </a:cubicBezTo>
                  <a:cubicBezTo>
                    <a:pt x="322" y="258"/>
                    <a:pt x="323" y="258"/>
                    <a:pt x="324" y="258"/>
                  </a:cubicBezTo>
                  <a:cubicBezTo>
                    <a:pt x="332" y="253"/>
                    <a:pt x="341" y="249"/>
                    <a:pt x="350" y="245"/>
                  </a:cubicBezTo>
                  <a:cubicBezTo>
                    <a:pt x="350" y="245"/>
                    <a:pt x="350" y="244"/>
                    <a:pt x="351" y="244"/>
                  </a:cubicBezTo>
                  <a:cubicBezTo>
                    <a:pt x="357" y="242"/>
                    <a:pt x="362" y="239"/>
                    <a:pt x="368" y="237"/>
                  </a:cubicBezTo>
                  <a:cubicBezTo>
                    <a:pt x="368" y="237"/>
                    <a:pt x="369" y="237"/>
                    <a:pt x="369" y="237"/>
                  </a:cubicBezTo>
                  <a:cubicBezTo>
                    <a:pt x="378" y="234"/>
                    <a:pt x="388" y="230"/>
                    <a:pt x="397" y="228"/>
                  </a:cubicBezTo>
                  <a:cubicBezTo>
                    <a:pt x="398" y="228"/>
                    <a:pt x="398" y="228"/>
                    <a:pt x="399" y="227"/>
                  </a:cubicBezTo>
                  <a:cubicBezTo>
                    <a:pt x="405" y="226"/>
                    <a:pt x="411" y="224"/>
                    <a:pt x="418" y="223"/>
                  </a:cubicBezTo>
                  <a:cubicBezTo>
                    <a:pt x="442" y="218"/>
                    <a:pt x="466" y="215"/>
                    <a:pt x="492" y="215"/>
                  </a:cubicBezTo>
                  <a:cubicBezTo>
                    <a:pt x="621" y="215"/>
                    <a:pt x="735" y="285"/>
                    <a:pt x="796" y="389"/>
                  </a:cubicBezTo>
                  <a:cubicBezTo>
                    <a:pt x="757" y="389"/>
                    <a:pt x="757" y="389"/>
                    <a:pt x="757" y="389"/>
                  </a:cubicBezTo>
                  <a:lnTo>
                    <a:pt x="840" y="474"/>
                  </a:lnTo>
                  <a:close/>
                </a:path>
              </a:pathLst>
            </a:custGeom>
            <a:solidFill>
              <a:schemeClr val="accent1"/>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endParaRPr>
            </a:p>
          </p:txBody>
        </p:sp>
        <p:sp>
          <p:nvSpPr>
            <p:cNvPr id="10" name="Freeform 9">
              <a:extLst>
                <a:ext uri="{FF2B5EF4-FFF2-40B4-BE49-F238E27FC236}">
                  <a16:creationId xmlns:a16="http://schemas.microsoft.com/office/drawing/2014/main" id="{D9F73B78-AE6C-4568-8D06-9CFFEAF2FC2F}"/>
                </a:ext>
              </a:extLst>
            </p:cNvPr>
            <p:cNvSpPr/>
            <p:nvPr>
              <p:custDataLst>
                <p:tags r:id="rId2"/>
              </p:custDataLst>
            </p:nvPr>
          </p:nvSpPr>
          <p:spPr bwMode="auto">
            <a:xfrm>
              <a:off x="7279" y="2155"/>
              <a:ext cx="2644" cy="4640"/>
            </a:xfrm>
            <a:custGeom>
              <a:avLst/>
              <a:gdLst>
                <a:gd name="T0" fmla="*/ 0 w 478"/>
                <a:gd name="T1" fmla="*/ 839 h 839"/>
                <a:gd name="T2" fmla="*/ 117 w 478"/>
                <a:gd name="T3" fmla="*/ 818 h 839"/>
                <a:gd name="T4" fmla="*/ 88 w 478"/>
                <a:gd name="T5" fmla="*/ 802 h 839"/>
                <a:gd name="T6" fmla="*/ 295 w 478"/>
                <a:gd name="T7" fmla="*/ 487 h 839"/>
                <a:gd name="T8" fmla="*/ 288 w 478"/>
                <a:gd name="T9" fmla="*/ 418 h 839"/>
                <a:gd name="T10" fmla="*/ 477 w 478"/>
                <a:gd name="T11" fmla="*/ 211 h 839"/>
                <a:gd name="T12" fmla="*/ 269 w 478"/>
                <a:gd name="T13" fmla="*/ 1 h 839"/>
                <a:gd name="T14" fmla="*/ 66 w 478"/>
                <a:gd name="T15" fmla="*/ 159 h 839"/>
                <a:gd name="T16" fmla="*/ 62 w 478"/>
                <a:gd name="T17" fmla="*/ 174 h 839"/>
                <a:gd name="T18" fmla="*/ 72 w 478"/>
                <a:gd name="T19" fmla="*/ 178 h 839"/>
                <a:gd name="T20" fmla="*/ 79 w 478"/>
                <a:gd name="T21" fmla="*/ 182 h 839"/>
                <a:gd name="T22" fmla="*/ 84 w 478"/>
                <a:gd name="T23" fmla="*/ 185 h 839"/>
                <a:gd name="T24" fmla="*/ 94 w 478"/>
                <a:gd name="T25" fmla="*/ 191 h 839"/>
                <a:gd name="T26" fmla="*/ 99 w 478"/>
                <a:gd name="T27" fmla="*/ 194 h 839"/>
                <a:gd name="T28" fmla="*/ 106 w 478"/>
                <a:gd name="T29" fmla="*/ 198 h 839"/>
                <a:gd name="T30" fmla="*/ 114 w 478"/>
                <a:gd name="T31" fmla="*/ 204 h 839"/>
                <a:gd name="T32" fmla="*/ 120 w 478"/>
                <a:gd name="T33" fmla="*/ 209 h 839"/>
                <a:gd name="T34" fmla="*/ 125 w 478"/>
                <a:gd name="T35" fmla="*/ 212 h 839"/>
                <a:gd name="T36" fmla="*/ 134 w 478"/>
                <a:gd name="T37" fmla="*/ 220 h 839"/>
                <a:gd name="T38" fmla="*/ 139 w 478"/>
                <a:gd name="T39" fmla="*/ 224 h 839"/>
                <a:gd name="T40" fmla="*/ 145 w 478"/>
                <a:gd name="T41" fmla="*/ 229 h 839"/>
                <a:gd name="T42" fmla="*/ 148 w 478"/>
                <a:gd name="T43" fmla="*/ 233 h 839"/>
                <a:gd name="T44" fmla="*/ 158 w 478"/>
                <a:gd name="T45" fmla="*/ 242 h 839"/>
                <a:gd name="T46" fmla="*/ 161 w 478"/>
                <a:gd name="T47" fmla="*/ 245 h 839"/>
                <a:gd name="T48" fmla="*/ 171 w 478"/>
                <a:gd name="T49" fmla="*/ 255 h 839"/>
                <a:gd name="T50" fmla="*/ 173 w 478"/>
                <a:gd name="T51" fmla="*/ 258 h 839"/>
                <a:gd name="T52" fmla="*/ 179 w 478"/>
                <a:gd name="T53" fmla="*/ 265 h 839"/>
                <a:gd name="T54" fmla="*/ 181 w 478"/>
                <a:gd name="T55" fmla="*/ 267 h 839"/>
                <a:gd name="T56" fmla="*/ 190 w 478"/>
                <a:gd name="T57" fmla="*/ 279 h 839"/>
                <a:gd name="T58" fmla="*/ 193 w 478"/>
                <a:gd name="T59" fmla="*/ 282 h 839"/>
                <a:gd name="T60" fmla="*/ 208 w 478"/>
                <a:gd name="T61" fmla="*/ 305 h 839"/>
                <a:gd name="T62" fmla="*/ 209 w 478"/>
                <a:gd name="T63" fmla="*/ 307 h 839"/>
                <a:gd name="T64" fmla="*/ 218 w 478"/>
                <a:gd name="T65" fmla="*/ 322 h 839"/>
                <a:gd name="T66" fmla="*/ 219 w 478"/>
                <a:gd name="T67" fmla="*/ 324 h 839"/>
                <a:gd name="T68" fmla="*/ 231 w 478"/>
                <a:gd name="T69" fmla="*/ 350 h 839"/>
                <a:gd name="T70" fmla="*/ 232 w 478"/>
                <a:gd name="T71" fmla="*/ 351 h 839"/>
                <a:gd name="T72" fmla="*/ 239 w 478"/>
                <a:gd name="T73" fmla="*/ 368 h 839"/>
                <a:gd name="T74" fmla="*/ 239 w 478"/>
                <a:gd name="T75" fmla="*/ 369 h 839"/>
                <a:gd name="T76" fmla="*/ 248 w 478"/>
                <a:gd name="T77" fmla="*/ 397 h 839"/>
                <a:gd name="T78" fmla="*/ 249 w 478"/>
                <a:gd name="T79" fmla="*/ 399 h 839"/>
                <a:gd name="T80" fmla="*/ 253 w 478"/>
                <a:gd name="T81" fmla="*/ 418 h 839"/>
                <a:gd name="T82" fmla="*/ 261 w 478"/>
                <a:gd name="T83" fmla="*/ 492 h 839"/>
                <a:gd name="T84" fmla="*/ 85 w 478"/>
                <a:gd name="T85" fmla="*/ 795 h 839"/>
                <a:gd name="T86" fmla="*/ 85 w 478"/>
                <a:gd name="T87" fmla="*/ 757 h 839"/>
                <a:gd name="T88" fmla="*/ 0 w 478"/>
                <a:gd name="T8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839">
                  <a:moveTo>
                    <a:pt x="0" y="839"/>
                  </a:moveTo>
                  <a:cubicBezTo>
                    <a:pt x="117" y="818"/>
                    <a:pt x="117" y="818"/>
                    <a:pt x="117" y="818"/>
                  </a:cubicBezTo>
                  <a:cubicBezTo>
                    <a:pt x="88" y="802"/>
                    <a:pt x="88" y="802"/>
                    <a:pt x="88" y="802"/>
                  </a:cubicBezTo>
                  <a:cubicBezTo>
                    <a:pt x="210" y="748"/>
                    <a:pt x="294" y="628"/>
                    <a:pt x="295" y="487"/>
                  </a:cubicBezTo>
                  <a:cubicBezTo>
                    <a:pt x="295" y="463"/>
                    <a:pt x="293" y="440"/>
                    <a:pt x="288" y="418"/>
                  </a:cubicBezTo>
                  <a:cubicBezTo>
                    <a:pt x="394" y="408"/>
                    <a:pt x="477" y="319"/>
                    <a:pt x="477" y="211"/>
                  </a:cubicBezTo>
                  <a:cubicBezTo>
                    <a:pt x="478" y="95"/>
                    <a:pt x="385" y="1"/>
                    <a:pt x="269" y="1"/>
                  </a:cubicBezTo>
                  <a:cubicBezTo>
                    <a:pt x="171" y="0"/>
                    <a:pt x="88" y="68"/>
                    <a:pt x="66" y="159"/>
                  </a:cubicBezTo>
                  <a:cubicBezTo>
                    <a:pt x="64" y="164"/>
                    <a:pt x="63" y="169"/>
                    <a:pt x="62" y="174"/>
                  </a:cubicBezTo>
                  <a:cubicBezTo>
                    <a:pt x="66" y="175"/>
                    <a:pt x="69" y="177"/>
                    <a:pt x="72" y="178"/>
                  </a:cubicBezTo>
                  <a:cubicBezTo>
                    <a:pt x="74" y="180"/>
                    <a:pt x="76" y="181"/>
                    <a:pt x="79" y="182"/>
                  </a:cubicBezTo>
                  <a:cubicBezTo>
                    <a:pt x="80" y="183"/>
                    <a:pt x="82" y="184"/>
                    <a:pt x="84" y="185"/>
                  </a:cubicBezTo>
                  <a:cubicBezTo>
                    <a:pt x="87" y="187"/>
                    <a:pt x="91" y="189"/>
                    <a:pt x="94" y="191"/>
                  </a:cubicBezTo>
                  <a:cubicBezTo>
                    <a:pt x="96" y="192"/>
                    <a:pt x="97" y="193"/>
                    <a:pt x="99" y="194"/>
                  </a:cubicBezTo>
                  <a:cubicBezTo>
                    <a:pt x="101" y="196"/>
                    <a:pt x="103" y="197"/>
                    <a:pt x="106" y="198"/>
                  </a:cubicBezTo>
                  <a:cubicBezTo>
                    <a:pt x="108" y="200"/>
                    <a:pt x="111" y="202"/>
                    <a:pt x="114" y="204"/>
                  </a:cubicBezTo>
                  <a:cubicBezTo>
                    <a:pt x="116" y="206"/>
                    <a:pt x="118" y="207"/>
                    <a:pt x="120" y="209"/>
                  </a:cubicBezTo>
                  <a:cubicBezTo>
                    <a:pt x="122" y="210"/>
                    <a:pt x="123" y="211"/>
                    <a:pt x="125" y="212"/>
                  </a:cubicBezTo>
                  <a:cubicBezTo>
                    <a:pt x="128" y="215"/>
                    <a:pt x="131" y="218"/>
                    <a:pt x="134" y="220"/>
                  </a:cubicBezTo>
                  <a:cubicBezTo>
                    <a:pt x="136" y="221"/>
                    <a:pt x="137" y="223"/>
                    <a:pt x="139" y="224"/>
                  </a:cubicBezTo>
                  <a:cubicBezTo>
                    <a:pt x="141" y="226"/>
                    <a:pt x="143" y="227"/>
                    <a:pt x="145" y="229"/>
                  </a:cubicBezTo>
                  <a:cubicBezTo>
                    <a:pt x="146" y="230"/>
                    <a:pt x="147" y="231"/>
                    <a:pt x="148" y="233"/>
                  </a:cubicBezTo>
                  <a:cubicBezTo>
                    <a:pt x="152" y="236"/>
                    <a:pt x="155" y="239"/>
                    <a:pt x="158" y="242"/>
                  </a:cubicBezTo>
                  <a:cubicBezTo>
                    <a:pt x="159" y="243"/>
                    <a:pt x="160" y="244"/>
                    <a:pt x="161" y="245"/>
                  </a:cubicBezTo>
                  <a:cubicBezTo>
                    <a:pt x="164" y="248"/>
                    <a:pt x="168" y="252"/>
                    <a:pt x="171" y="255"/>
                  </a:cubicBezTo>
                  <a:cubicBezTo>
                    <a:pt x="172" y="256"/>
                    <a:pt x="172" y="257"/>
                    <a:pt x="173" y="258"/>
                  </a:cubicBezTo>
                  <a:cubicBezTo>
                    <a:pt x="175" y="260"/>
                    <a:pt x="177" y="263"/>
                    <a:pt x="179" y="265"/>
                  </a:cubicBezTo>
                  <a:cubicBezTo>
                    <a:pt x="180" y="266"/>
                    <a:pt x="180" y="267"/>
                    <a:pt x="181" y="267"/>
                  </a:cubicBezTo>
                  <a:cubicBezTo>
                    <a:pt x="184" y="271"/>
                    <a:pt x="187" y="275"/>
                    <a:pt x="190" y="279"/>
                  </a:cubicBezTo>
                  <a:cubicBezTo>
                    <a:pt x="191" y="280"/>
                    <a:pt x="192" y="281"/>
                    <a:pt x="193" y="282"/>
                  </a:cubicBezTo>
                  <a:cubicBezTo>
                    <a:pt x="198" y="290"/>
                    <a:pt x="203" y="297"/>
                    <a:pt x="208" y="305"/>
                  </a:cubicBezTo>
                  <a:cubicBezTo>
                    <a:pt x="208" y="306"/>
                    <a:pt x="209" y="306"/>
                    <a:pt x="209" y="307"/>
                  </a:cubicBezTo>
                  <a:cubicBezTo>
                    <a:pt x="212" y="312"/>
                    <a:pt x="215" y="317"/>
                    <a:pt x="218" y="322"/>
                  </a:cubicBezTo>
                  <a:cubicBezTo>
                    <a:pt x="218" y="322"/>
                    <a:pt x="218" y="323"/>
                    <a:pt x="219" y="324"/>
                  </a:cubicBezTo>
                  <a:cubicBezTo>
                    <a:pt x="223" y="332"/>
                    <a:pt x="228" y="341"/>
                    <a:pt x="231" y="350"/>
                  </a:cubicBezTo>
                  <a:cubicBezTo>
                    <a:pt x="232" y="350"/>
                    <a:pt x="232" y="351"/>
                    <a:pt x="232" y="351"/>
                  </a:cubicBezTo>
                  <a:cubicBezTo>
                    <a:pt x="234" y="357"/>
                    <a:pt x="237" y="362"/>
                    <a:pt x="239" y="368"/>
                  </a:cubicBezTo>
                  <a:cubicBezTo>
                    <a:pt x="239" y="369"/>
                    <a:pt x="239" y="369"/>
                    <a:pt x="239" y="369"/>
                  </a:cubicBezTo>
                  <a:cubicBezTo>
                    <a:pt x="243" y="378"/>
                    <a:pt x="246" y="388"/>
                    <a:pt x="248" y="397"/>
                  </a:cubicBezTo>
                  <a:cubicBezTo>
                    <a:pt x="248" y="398"/>
                    <a:pt x="249" y="398"/>
                    <a:pt x="249" y="399"/>
                  </a:cubicBezTo>
                  <a:cubicBezTo>
                    <a:pt x="250" y="405"/>
                    <a:pt x="252" y="412"/>
                    <a:pt x="253" y="418"/>
                  </a:cubicBezTo>
                  <a:cubicBezTo>
                    <a:pt x="258" y="442"/>
                    <a:pt x="261" y="467"/>
                    <a:pt x="261" y="492"/>
                  </a:cubicBezTo>
                  <a:cubicBezTo>
                    <a:pt x="260" y="622"/>
                    <a:pt x="190" y="734"/>
                    <a:pt x="85" y="795"/>
                  </a:cubicBezTo>
                  <a:cubicBezTo>
                    <a:pt x="85" y="757"/>
                    <a:pt x="85" y="757"/>
                    <a:pt x="85" y="757"/>
                  </a:cubicBezTo>
                  <a:lnTo>
                    <a:pt x="0" y="839"/>
                  </a:lnTo>
                  <a:close/>
                </a:path>
              </a:pathLst>
            </a:custGeom>
            <a:solidFill>
              <a:schemeClr val="accent2"/>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endParaRPr>
            </a:p>
          </p:txBody>
        </p:sp>
        <p:sp>
          <p:nvSpPr>
            <p:cNvPr id="11" name="Freeform 10">
              <a:extLst>
                <a:ext uri="{FF2B5EF4-FFF2-40B4-BE49-F238E27FC236}">
                  <a16:creationId xmlns:a16="http://schemas.microsoft.com/office/drawing/2014/main" id="{57072A00-056B-4A52-A0C6-8570A0D181DC}"/>
                </a:ext>
              </a:extLst>
            </p:cNvPr>
            <p:cNvSpPr/>
            <p:nvPr>
              <p:custDataLst>
                <p:tags r:id="rId3"/>
              </p:custDataLst>
            </p:nvPr>
          </p:nvSpPr>
          <p:spPr bwMode="auto">
            <a:xfrm>
              <a:off x="5230" y="5954"/>
              <a:ext cx="4708" cy="2516"/>
            </a:xfrm>
            <a:custGeom>
              <a:avLst/>
              <a:gdLst>
                <a:gd name="T0" fmla="*/ 0 w 852"/>
                <a:gd name="T1" fmla="*/ 0 h 455"/>
                <a:gd name="T2" fmla="*/ 25 w 852"/>
                <a:gd name="T3" fmla="*/ 115 h 455"/>
                <a:gd name="T4" fmla="*/ 40 w 852"/>
                <a:gd name="T5" fmla="*/ 87 h 455"/>
                <a:gd name="T6" fmla="*/ 364 w 852"/>
                <a:gd name="T7" fmla="*/ 280 h 455"/>
                <a:gd name="T8" fmla="*/ 432 w 852"/>
                <a:gd name="T9" fmla="*/ 271 h 455"/>
                <a:gd name="T10" fmla="*/ 647 w 852"/>
                <a:gd name="T11" fmla="*/ 451 h 455"/>
                <a:gd name="T12" fmla="*/ 848 w 852"/>
                <a:gd name="T13" fmla="*/ 235 h 455"/>
                <a:gd name="T14" fmla="*/ 682 w 852"/>
                <a:gd name="T15" fmla="*/ 38 h 455"/>
                <a:gd name="T16" fmla="*/ 667 w 852"/>
                <a:gd name="T17" fmla="*/ 35 h 455"/>
                <a:gd name="T18" fmla="*/ 662 w 852"/>
                <a:gd name="T19" fmla="*/ 45 h 455"/>
                <a:gd name="T20" fmla="*/ 659 w 852"/>
                <a:gd name="T21" fmla="*/ 52 h 455"/>
                <a:gd name="T22" fmla="*/ 656 w 852"/>
                <a:gd name="T23" fmla="*/ 57 h 455"/>
                <a:gd name="T24" fmla="*/ 651 w 852"/>
                <a:gd name="T25" fmla="*/ 67 h 455"/>
                <a:gd name="T26" fmla="*/ 648 w 852"/>
                <a:gd name="T27" fmla="*/ 73 h 455"/>
                <a:gd name="T28" fmla="*/ 644 w 852"/>
                <a:gd name="T29" fmla="*/ 79 h 455"/>
                <a:gd name="T30" fmla="*/ 638 w 852"/>
                <a:gd name="T31" fmla="*/ 88 h 455"/>
                <a:gd name="T32" fmla="*/ 634 w 852"/>
                <a:gd name="T33" fmla="*/ 94 h 455"/>
                <a:gd name="T34" fmla="*/ 631 w 852"/>
                <a:gd name="T35" fmla="*/ 99 h 455"/>
                <a:gd name="T36" fmla="*/ 623 w 852"/>
                <a:gd name="T37" fmla="*/ 109 h 455"/>
                <a:gd name="T38" fmla="*/ 620 w 852"/>
                <a:gd name="T39" fmla="*/ 113 h 455"/>
                <a:gd name="T40" fmla="*/ 615 w 852"/>
                <a:gd name="T41" fmla="*/ 119 h 455"/>
                <a:gd name="T42" fmla="*/ 611 w 852"/>
                <a:gd name="T43" fmla="*/ 123 h 455"/>
                <a:gd name="T44" fmla="*/ 603 w 852"/>
                <a:gd name="T45" fmla="*/ 133 h 455"/>
                <a:gd name="T46" fmla="*/ 600 w 852"/>
                <a:gd name="T47" fmla="*/ 137 h 455"/>
                <a:gd name="T48" fmla="*/ 590 w 852"/>
                <a:gd name="T49" fmla="*/ 147 h 455"/>
                <a:gd name="T50" fmla="*/ 587 w 852"/>
                <a:gd name="T51" fmla="*/ 149 h 455"/>
                <a:gd name="T52" fmla="*/ 581 w 852"/>
                <a:gd name="T53" fmla="*/ 155 h 455"/>
                <a:gd name="T54" fmla="*/ 578 w 852"/>
                <a:gd name="T55" fmla="*/ 157 h 455"/>
                <a:gd name="T56" fmla="*/ 566 w 852"/>
                <a:gd name="T57" fmla="*/ 167 h 455"/>
                <a:gd name="T58" fmla="*/ 564 w 852"/>
                <a:gd name="T59" fmla="*/ 170 h 455"/>
                <a:gd name="T60" fmla="*/ 541 w 852"/>
                <a:gd name="T61" fmla="*/ 186 h 455"/>
                <a:gd name="T62" fmla="*/ 540 w 852"/>
                <a:gd name="T63" fmla="*/ 187 h 455"/>
                <a:gd name="T64" fmla="*/ 525 w 852"/>
                <a:gd name="T65" fmla="*/ 196 h 455"/>
                <a:gd name="T66" fmla="*/ 523 w 852"/>
                <a:gd name="T67" fmla="*/ 197 h 455"/>
                <a:gd name="T68" fmla="*/ 498 w 852"/>
                <a:gd name="T69" fmla="*/ 211 h 455"/>
                <a:gd name="T70" fmla="*/ 497 w 852"/>
                <a:gd name="T71" fmla="*/ 212 h 455"/>
                <a:gd name="T72" fmla="*/ 480 w 852"/>
                <a:gd name="T73" fmla="*/ 219 h 455"/>
                <a:gd name="T74" fmla="*/ 479 w 852"/>
                <a:gd name="T75" fmla="*/ 220 h 455"/>
                <a:gd name="T76" fmla="*/ 451 w 852"/>
                <a:gd name="T77" fmla="*/ 230 h 455"/>
                <a:gd name="T78" fmla="*/ 449 w 852"/>
                <a:gd name="T79" fmla="*/ 230 h 455"/>
                <a:gd name="T80" fmla="*/ 430 w 852"/>
                <a:gd name="T81" fmla="*/ 236 h 455"/>
                <a:gd name="T82" fmla="*/ 357 w 852"/>
                <a:gd name="T83" fmla="*/ 246 h 455"/>
                <a:gd name="T84" fmla="*/ 47 w 852"/>
                <a:gd name="T85" fmla="*/ 83 h 455"/>
                <a:gd name="T86" fmla="*/ 85 w 852"/>
                <a:gd name="T87" fmla="*/ 82 h 455"/>
                <a:gd name="T88" fmla="*/ 0 w 852"/>
                <a:gd name="T8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2" h="455">
                  <a:moveTo>
                    <a:pt x="0" y="0"/>
                  </a:moveTo>
                  <a:cubicBezTo>
                    <a:pt x="25" y="115"/>
                    <a:pt x="25" y="115"/>
                    <a:pt x="25" y="115"/>
                  </a:cubicBezTo>
                  <a:cubicBezTo>
                    <a:pt x="40" y="87"/>
                    <a:pt x="40" y="87"/>
                    <a:pt x="40" y="87"/>
                  </a:cubicBezTo>
                  <a:cubicBezTo>
                    <a:pt x="98" y="205"/>
                    <a:pt x="223" y="285"/>
                    <a:pt x="364" y="280"/>
                  </a:cubicBezTo>
                  <a:cubicBezTo>
                    <a:pt x="387" y="279"/>
                    <a:pt x="410" y="276"/>
                    <a:pt x="432" y="271"/>
                  </a:cubicBezTo>
                  <a:cubicBezTo>
                    <a:pt x="447" y="376"/>
                    <a:pt x="539" y="455"/>
                    <a:pt x="647" y="451"/>
                  </a:cubicBezTo>
                  <a:cubicBezTo>
                    <a:pt x="762" y="447"/>
                    <a:pt x="852" y="350"/>
                    <a:pt x="848" y="235"/>
                  </a:cubicBezTo>
                  <a:cubicBezTo>
                    <a:pt x="845" y="137"/>
                    <a:pt x="774" y="57"/>
                    <a:pt x="682" y="38"/>
                  </a:cubicBezTo>
                  <a:cubicBezTo>
                    <a:pt x="677" y="37"/>
                    <a:pt x="672" y="36"/>
                    <a:pt x="667" y="35"/>
                  </a:cubicBezTo>
                  <a:cubicBezTo>
                    <a:pt x="665" y="38"/>
                    <a:pt x="664" y="42"/>
                    <a:pt x="662" y="45"/>
                  </a:cubicBezTo>
                  <a:cubicBezTo>
                    <a:pt x="661" y="47"/>
                    <a:pt x="660" y="49"/>
                    <a:pt x="659" y="52"/>
                  </a:cubicBezTo>
                  <a:cubicBezTo>
                    <a:pt x="658" y="53"/>
                    <a:pt x="657" y="55"/>
                    <a:pt x="656" y="57"/>
                  </a:cubicBezTo>
                  <a:cubicBezTo>
                    <a:pt x="655" y="61"/>
                    <a:pt x="653" y="64"/>
                    <a:pt x="651" y="67"/>
                  </a:cubicBezTo>
                  <a:cubicBezTo>
                    <a:pt x="650" y="69"/>
                    <a:pt x="649" y="71"/>
                    <a:pt x="648" y="73"/>
                  </a:cubicBezTo>
                  <a:cubicBezTo>
                    <a:pt x="646" y="75"/>
                    <a:pt x="645" y="77"/>
                    <a:pt x="644" y="79"/>
                  </a:cubicBezTo>
                  <a:cubicBezTo>
                    <a:pt x="642" y="82"/>
                    <a:pt x="640" y="85"/>
                    <a:pt x="638" y="88"/>
                  </a:cubicBezTo>
                  <a:cubicBezTo>
                    <a:pt x="637" y="90"/>
                    <a:pt x="635" y="92"/>
                    <a:pt x="634" y="94"/>
                  </a:cubicBezTo>
                  <a:cubicBezTo>
                    <a:pt x="633" y="96"/>
                    <a:pt x="632" y="97"/>
                    <a:pt x="631" y="99"/>
                  </a:cubicBezTo>
                  <a:cubicBezTo>
                    <a:pt x="628" y="102"/>
                    <a:pt x="626" y="106"/>
                    <a:pt x="623" y="109"/>
                  </a:cubicBezTo>
                  <a:cubicBezTo>
                    <a:pt x="622" y="110"/>
                    <a:pt x="621" y="112"/>
                    <a:pt x="620" y="113"/>
                  </a:cubicBezTo>
                  <a:cubicBezTo>
                    <a:pt x="618" y="115"/>
                    <a:pt x="617" y="117"/>
                    <a:pt x="615" y="119"/>
                  </a:cubicBezTo>
                  <a:cubicBezTo>
                    <a:pt x="614" y="121"/>
                    <a:pt x="613" y="122"/>
                    <a:pt x="611" y="123"/>
                  </a:cubicBezTo>
                  <a:cubicBezTo>
                    <a:pt x="609" y="127"/>
                    <a:pt x="606" y="130"/>
                    <a:pt x="603" y="133"/>
                  </a:cubicBezTo>
                  <a:cubicBezTo>
                    <a:pt x="602" y="134"/>
                    <a:pt x="601" y="135"/>
                    <a:pt x="600" y="137"/>
                  </a:cubicBezTo>
                  <a:cubicBezTo>
                    <a:pt x="596" y="140"/>
                    <a:pt x="593" y="143"/>
                    <a:pt x="590" y="147"/>
                  </a:cubicBezTo>
                  <a:cubicBezTo>
                    <a:pt x="589" y="147"/>
                    <a:pt x="588" y="148"/>
                    <a:pt x="587" y="149"/>
                  </a:cubicBezTo>
                  <a:cubicBezTo>
                    <a:pt x="585" y="151"/>
                    <a:pt x="583" y="153"/>
                    <a:pt x="581" y="155"/>
                  </a:cubicBezTo>
                  <a:cubicBezTo>
                    <a:pt x="580" y="156"/>
                    <a:pt x="579" y="157"/>
                    <a:pt x="578" y="157"/>
                  </a:cubicBezTo>
                  <a:cubicBezTo>
                    <a:pt x="574" y="161"/>
                    <a:pt x="570" y="164"/>
                    <a:pt x="566" y="167"/>
                  </a:cubicBezTo>
                  <a:cubicBezTo>
                    <a:pt x="566" y="168"/>
                    <a:pt x="565" y="169"/>
                    <a:pt x="564" y="170"/>
                  </a:cubicBezTo>
                  <a:cubicBezTo>
                    <a:pt x="556" y="175"/>
                    <a:pt x="549" y="181"/>
                    <a:pt x="541" y="186"/>
                  </a:cubicBezTo>
                  <a:cubicBezTo>
                    <a:pt x="541" y="186"/>
                    <a:pt x="540" y="187"/>
                    <a:pt x="540" y="187"/>
                  </a:cubicBezTo>
                  <a:cubicBezTo>
                    <a:pt x="535" y="190"/>
                    <a:pt x="530" y="193"/>
                    <a:pt x="525" y="196"/>
                  </a:cubicBezTo>
                  <a:cubicBezTo>
                    <a:pt x="525" y="197"/>
                    <a:pt x="524" y="197"/>
                    <a:pt x="523" y="197"/>
                  </a:cubicBezTo>
                  <a:cubicBezTo>
                    <a:pt x="515" y="202"/>
                    <a:pt x="507" y="207"/>
                    <a:pt x="498" y="211"/>
                  </a:cubicBezTo>
                  <a:cubicBezTo>
                    <a:pt x="497" y="211"/>
                    <a:pt x="497" y="212"/>
                    <a:pt x="497" y="212"/>
                  </a:cubicBezTo>
                  <a:cubicBezTo>
                    <a:pt x="491" y="214"/>
                    <a:pt x="485" y="217"/>
                    <a:pt x="480" y="219"/>
                  </a:cubicBezTo>
                  <a:cubicBezTo>
                    <a:pt x="479" y="219"/>
                    <a:pt x="479" y="220"/>
                    <a:pt x="479" y="220"/>
                  </a:cubicBezTo>
                  <a:cubicBezTo>
                    <a:pt x="470" y="223"/>
                    <a:pt x="460" y="227"/>
                    <a:pt x="451" y="230"/>
                  </a:cubicBezTo>
                  <a:cubicBezTo>
                    <a:pt x="450" y="230"/>
                    <a:pt x="450" y="230"/>
                    <a:pt x="449" y="230"/>
                  </a:cubicBezTo>
                  <a:cubicBezTo>
                    <a:pt x="443" y="232"/>
                    <a:pt x="437" y="234"/>
                    <a:pt x="430" y="236"/>
                  </a:cubicBezTo>
                  <a:cubicBezTo>
                    <a:pt x="407" y="242"/>
                    <a:pt x="382" y="245"/>
                    <a:pt x="357" y="246"/>
                  </a:cubicBezTo>
                  <a:cubicBezTo>
                    <a:pt x="227" y="251"/>
                    <a:pt x="112" y="185"/>
                    <a:pt x="47" y="83"/>
                  </a:cubicBezTo>
                  <a:cubicBezTo>
                    <a:pt x="85" y="82"/>
                    <a:pt x="85" y="82"/>
                    <a:pt x="85" y="82"/>
                  </a:cubicBezTo>
                  <a:lnTo>
                    <a:pt x="0" y="0"/>
                  </a:lnTo>
                  <a:close/>
                </a:path>
              </a:pathLst>
            </a:custGeom>
            <a:solidFill>
              <a:schemeClr val="accent3"/>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latin typeface="黑体" panose="02010609060101010101" pitchFamily="49" charset="-122"/>
                <a:ea typeface="黑体" panose="02010609060101010101" pitchFamily="49" charset="-122"/>
              </a:endParaRPr>
            </a:p>
          </p:txBody>
        </p:sp>
        <p:sp>
          <p:nvSpPr>
            <p:cNvPr id="12" name="Freeform 11">
              <a:extLst>
                <a:ext uri="{FF2B5EF4-FFF2-40B4-BE49-F238E27FC236}">
                  <a16:creationId xmlns:a16="http://schemas.microsoft.com/office/drawing/2014/main" id="{D0B114FE-EB8D-44C9-BCF5-A848575F4FAC}"/>
                </a:ext>
              </a:extLst>
            </p:cNvPr>
            <p:cNvSpPr/>
            <p:nvPr>
              <p:custDataLst>
                <p:tags r:id="rId4"/>
              </p:custDataLst>
            </p:nvPr>
          </p:nvSpPr>
          <p:spPr bwMode="auto">
            <a:xfrm>
              <a:off x="3695" y="3766"/>
              <a:ext cx="2530" cy="4704"/>
            </a:xfrm>
            <a:custGeom>
              <a:avLst/>
              <a:gdLst>
                <a:gd name="T0" fmla="*/ 458 w 458"/>
                <a:gd name="T1" fmla="*/ 0 h 851"/>
                <a:gd name="T2" fmla="*/ 342 w 458"/>
                <a:gd name="T3" fmla="*/ 25 h 851"/>
                <a:gd name="T4" fmla="*/ 371 w 458"/>
                <a:gd name="T5" fmla="*/ 40 h 851"/>
                <a:gd name="T6" fmla="*/ 176 w 458"/>
                <a:gd name="T7" fmla="*/ 362 h 851"/>
                <a:gd name="T8" fmla="*/ 185 w 458"/>
                <a:gd name="T9" fmla="*/ 431 h 851"/>
                <a:gd name="T10" fmla="*/ 4 w 458"/>
                <a:gd name="T11" fmla="*/ 645 h 851"/>
                <a:gd name="T12" fmla="*/ 219 w 458"/>
                <a:gd name="T13" fmla="*/ 847 h 851"/>
                <a:gd name="T14" fmla="*/ 417 w 458"/>
                <a:gd name="T15" fmla="*/ 682 h 851"/>
                <a:gd name="T16" fmla="*/ 420 w 458"/>
                <a:gd name="T17" fmla="*/ 667 h 851"/>
                <a:gd name="T18" fmla="*/ 410 w 458"/>
                <a:gd name="T19" fmla="*/ 662 h 851"/>
                <a:gd name="T20" fmla="*/ 403 w 458"/>
                <a:gd name="T21" fmla="*/ 659 h 851"/>
                <a:gd name="T22" fmla="*/ 398 w 458"/>
                <a:gd name="T23" fmla="*/ 656 h 851"/>
                <a:gd name="T24" fmla="*/ 387 w 458"/>
                <a:gd name="T25" fmla="*/ 651 h 851"/>
                <a:gd name="T26" fmla="*/ 382 w 458"/>
                <a:gd name="T27" fmla="*/ 647 h 851"/>
                <a:gd name="T28" fmla="*/ 376 w 458"/>
                <a:gd name="T29" fmla="*/ 644 h 851"/>
                <a:gd name="T30" fmla="*/ 367 w 458"/>
                <a:gd name="T31" fmla="*/ 638 h 851"/>
                <a:gd name="T32" fmla="*/ 361 w 458"/>
                <a:gd name="T33" fmla="*/ 634 h 851"/>
                <a:gd name="T34" fmla="*/ 356 w 458"/>
                <a:gd name="T35" fmla="*/ 630 h 851"/>
                <a:gd name="T36" fmla="*/ 346 w 458"/>
                <a:gd name="T37" fmla="*/ 623 h 851"/>
                <a:gd name="T38" fmla="*/ 342 w 458"/>
                <a:gd name="T39" fmla="*/ 619 h 851"/>
                <a:gd name="T40" fmla="*/ 336 w 458"/>
                <a:gd name="T41" fmla="*/ 614 h 851"/>
                <a:gd name="T42" fmla="*/ 332 w 458"/>
                <a:gd name="T43" fmla="*/ 611 h 851"/>
                <a:gd name="T44" fmla="*/ 322 w 458"/>
                <a:gd name="T45" fmla="*/ 602 h 851"/>
                <a:gd name="T46" fmla="*/ 318 w 458"/>
                <a:gd name="T47" fmla="*/ 599 h 851"/>
                <a:gd name="T48" fmla="*/ 309 w 458"/>
                <a:gd name="T49" fmla="*/ 589 h 851"/>
                <a:gd name="T50" fmla="*/ 306 w 458"/>
                <a:gd name="T51" fmla="*/ 586 h 851"/>
                <a:gd name="T52" fmla="*/ 300 w 458"/>
                <a:gd name="T53" fmla="*/ 580 h 851"/>
                <a:gd name="T54" fmla="*/ 298 w 458"/>
                <a:gd name="T55" fmla="*/ 577 h 851"/>
                <a:gd name="T56" fmla="*/ 288 w 458"/>
                <a:gd name="T57" fmla="*/ 566 h 851"/>
                <a:gd name="T58" fmla="*/ 286 w 458"/>
                <a:gd name="T59" fmla="*/ 563 h 851"/>
                <a:gd name="T60" fmla="*/ 269 w 458"/>
                <a:gd name="T61" fmla="*/ 541 h 851"/>
                <a:gd name="T62" fmla="*/ 268 w 458"/>
                <a:gd name="T63" fmla="*/ 539 h 851"/>
                <a:gd name="T64" fmla="*/ 259 w 458"/>
                <a:gd name="T65" fmla="*/ 524 h 851"/>
                <a:gd name="T66" fmla="*/ 258 w 458"/>
                <a:gd name="T67" fmla="*/ 522 h 851"/>
                <a:gd name="T68" fmla="*/ 244 w 458"/>
                <a:gd name="T69" fmla="*/ 497 h 851"/>
                <a:gd name="T70" fmla="*/ 244 w 458"/>
                <a:gd name="T71" fmla="*/ 496 h 851"/>
                <a:gd name="T72" fmla="*/ 236 w 458"/>
                <a:gd name="T73" fmla="*/ 479 h 851"/>
                <a:gd name="T74" fmla="*/ 236 w 458"/>
                <a:gd name="T75" fmla="*/ 478 h 851"/>
                <a:gd name="T76" fmla="*/ 226 w 458"/>
                <a:gd name="T77" fmla="*/ 450 h 851"/>
                <a:gd name="T78" fmla="*/ 225 w 458"/>
                <a:gd name="T79" fmla="*/ 448 h 851"/>
                <a:gd name="T80" fmla="*/ 220 w 458"/>
                <a:gd name="T81" fmla="*/ 429 h 851"/>
                <a:gd name="T82" fmla="*/ 210 w 458"/>
                <a:gd name="T83" fmla="*/ 356 h 851"/>
                <a:gd name="T84" fmla="*/ 375 w 458"/>
                <a:gd name="T85" fmla="*/ 47 h 851"/>
                <a:gd name="T86" fmla="*/ 376 w 458"/>
                <a:gd name="T87" fmla="*/ 85 h 851"/>
                <a:gd name="T88" fmla="*/ 458 w 458"/>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851">
                  <a:moveTo>
                    <a:pt x="458" y="0"/>
                  </a:moveTo>
                  <a:cubicBezTo>
                    <a:pt x="342" y="25"/>
                    <a:pt x="342" y="25"/>
                    <a:pt x="342" y="25"/>
                  </a:cubicBezTo>
                  <a:cubicBezTo>
                    <a:pt x="371" y="40"/>
                    <a:pt x="371" y="40"/>
                    <a:pt x="371" y="40"/>
                  </a:cubicBezTo>
                  <a:cubicBezTo>
                    <a:pt x="252" y="98"/>
                    <a:pt x="172" y="221"/>
                    <a:pt x="176" y="362"/>
                  </a:cubicBezTo>
                  <a:cubicBezTo>
                    <a:pt x="177" y="386"/>
                    <a:pt x="180" y="409"/>
                    <a:pt x="185" y="431"/>
                  </a:cubicBezTo>
                  <a:cubicBezTo>
                    <a:pt x="80" y="445"/>
                    <a:pt x="0" y="537"/>
                    <a:pt x="4" y="645"/>
                  </a:cubicBezTo>
                  <a:cubicBezTo>
                    <a:pt x="7" y="760"/>
                    <a:pt x="104" y="851"/>
                    <a:pt x="219" y="847"/>
                  </a:cubicBezTo>
                  <a:cubicBezTo>
                    <a:pt x="317" y="844"/>
                    <a:pt x="397" y="774"/>
                    <a:pt x="417" y="682"/>
                  </a:cubicBezTo>
                  <a:cubicBezTo>
                    <a:pt x="418" y="677"/>
                    <a:pt x="419" y="672"/>
                    <a:pt x="420" y="667"/>
                  </a:cubicBezTo>
                  <a:cubicBezTo>
                    <a:pt x="416" y="665"/>
                    <a:pt x="413" y="664"/>
                    <a:pt x="410" y="662"/>
                  </a:cubicBezTo>
                  <a:cubicBezTo>
                    <a:pt x="408" y="661"/>
                    <a:pt x="405" y="660"/>
                    <a:pt x="403" y="659"/>
                  </a:cubicBezTo>
                  <a:cubicBezTo>
                    <a:pt x="401" y="658"/>
                    <a:pt x="399" y="657"/>
                    <a:pt x="398" y="656"/>
                  </a:cubicBezTo>
                  <a:cubicBezTo>
                    <a:pt x="394" y="654"/>
                    <a:pt x="391" y="652"/>
                    <a:pt x="387" y="651"/>
                  </a:cubicBezTo>
                  <a:cubicBezTo>
                    <a:pt x="386" y="650"/>
                    <a:pt x="384" y="649"/>
                    <a:pt x="382" y="647"/>
                  </a:cubicBezTo>
                  <a:cubicBezTo>
                    <a:pt x="380" y="646"/>
                    <a:pt x="378" y="645"/>
                    <a:pt x="376" y="644"/>
                  </a:cubicBezTo>
                  <a:cubicBezTo>
                    <a:pt x="373" y="642"/>
                    <a:pt x="370" y="640"/>
                    <a:pt x="367" y="638"/>
                  </a:cubicBezTo>
                  <a:cubicBezTo>
                    <a:pt x="365" y="636"/>
                    <a:pt x="363" y="635"/>
                    <a:pt x="361" y="634"/>
                  </a:cubicBezTo>
                  <a:cubicBezTo>
                    <a:pt x="359" y="632"/>
                    <a:pt x="357" y="631"/>
                    <a:pt x="356" y="630"/>
                  </a:cubicBezTo>
                  <a:cubicBezTo>
                    <a:pt x="353" y="628"/>
                    <a:pt x="349" y="625"/>
                    <a:pt x="346" y="623"/>
                  </a:cubicBezTo>
                  <a:cubicBezTo>
                    <a:pt x="345" y="622"/>
                    <a:pt x="343" y="621"/>
                    <a:pt x="342" y="619"/>
                  </a:cubicBezTo>
                  <a:cubicBezTo>
                    <a:pt x="340" y="618"/>
                    <a:pt x="338" y="616"/>
                    <a:pt x="336" y="614"/>
                  </a:cubicBezTo>
                  <a:cubicBezTo>
                    <a:pt x="334" y="613"/>
                    <a:pt x="333" y="612"/>
                    <a:pt x="332" y="611"/>
                  </a:cubicBezTo>
                  <a:cubicBezTo>
                    <a:pt x="328" y="608"/>
                    <a:pt x="325" y="605"/>
                    <a:pt x="322" y="602"/>
                  </a:cubicBezTo>
                  <a:cubicBezTo>
                    <a:pt x="321" y="601"/>
                    <a:pt x="320" y="600"/>
                    <a:pt x="318" y="599"/>
                  </a:cubicBezTo>
                  <a:cubicBezTo>
                    <a:pt x="315" y="596"/>
                    <a:pt x="312" y="593"/>
                    <a:pt x="309" y="589"/>
                  </a:cubicBezTo>
                  <a:cubicBezTo>
                    <a:pt x="308" y="588"/>
                    <a:pt x="307" y="587"/>
                    <a:pt x="306" y="586"/>
                  </a:cubicBezTo>
                  <a:cubicBezTo>
                    <a:pt x="304" y="584"/>
                    <a:pt x="302" y="582"/>
                    <a:pt x="300" y="580"/>
                  </a:cubicBezTo>
                  <a:cubicBezTo>
                    <a:pt x="299" y="579"/>
                    <a:pt x="298" y="578"/>
                    <a:pt x="298" y="577"/>
                  </a:cubicBezTo>
                  <a:cubicBezTo>
                    <a:pt x="294" y="574"/>
                    <a:pt x="291" y="570"/>
                    <a:pt x="288" y="566"/>
                  </a:cubicBezTo>
                  <a:cubicBezTo>
                    <a:pt x="287" y="565"/>
                    <a:pt x="286" y="564"/>
                    <a:pt x="286" y="563"/>
                  </a:cubicBezTo>
                  <a:cubicBezTo>
                    <a:pt x="280" y="556"/>
                    <a:pt x="274" y="548"/>
                    <a:pt x="269" y="541"/>
                  </a:cubicBezTo>
                  <a:cubicBezTo>
                    <a:pt x="269" y="540"/>
                    <a:pt x="268" y="539"/>
                    <a:pt x="268" y="539"/>
                  </a:cubicBezTo>
                  <a:cubicBezTo>
                    <a:pt x="265" y="534"/>
                    <a:pt x="262" y="529"/>
                    <a:pt x="259" y="524"/>
                  </a:cubicBezTo>
                  <a:cubicBezTo>
                    <a:pt x="259" y="524"/>
                    <a:pt x="258" y="523"/>
                    <a:pt x="258" y="522"/>
                  </a:cubicBezTo>
                  <a:cubicBezTo>
                    <a:pt x="253" y="514"/>
                    <a:pt x="249" y="506"/>
                    <a:pt x="244" y="497"/>
                  </a:cubicBezTo>
                  <a:cubicBezTo>
                    <a:pt x="244" y="497"/>
                    <a:pt x="244" y="496"/>
                    <a:pt x="244" y="496"/>
                  </a:cubicBezTo>
                  <a:cubicBezTo>
                    <a:pt x="241" y="490"/>
                    <a:pt x="239" y="484"/>
                    <a:pt x="236" y="479"/>
                  </a:cubicBezTo>
                  <a:cubicBezTo>
                    <a:pt x="236" y="478"/>
                    <a:pt x="236" y="478"/>
                    <a:pt x="236" y="478"/>
                  </a:cubicBezTo>
                  <a:cubicBezTo>
                    <a:pt x="232" y="469"/>
                    <a:pt x="229" y="459"/>
                    <a:pt x="226" y="450"/>
                  </a:cubicBezTo>
                  <a:cubicBezTo>
                    <a:pt x="226" y="449"/>
                    <a:pt x="226" y="449"/>
                    <a:pt x="225" y="448"/>
                  </a:cubicBezTo>
                  <a:cubicBezTo>
                    <a:pt x="223" y="442"/>
                    <a:pt x="222" y="436"/>
                    <a:pt x="220" y="429"/>
                  </a:cubicBezTo>
                  <a:cubicBezTo>
                    <a:pt x="214" y="406"/>
                    <a:pt x="211" y="381"/>
                    <a:pt x="210" y="356"/>
                  </a:cubicBezTo>
                  <a:cubicBezTo>
                    <a:pt x="206" y="226"/>
                    <a:pt x="272" y="111"/>
                    <a:pt x="375" y="47"/>
                  </a:cubicBezTo>
                  <a:cubicBezTo>
                    <a:pt x="376" y="85"/>
                    <a:pt x="376" y="85"/>
                    <a:pt x="376" y="85"/>
                  </a:cubicBezTo>
                  <a:lnTo>
                    <a:pt x="458" y="0"/>
                  </a:lnTo>
                  <a:close/>
                </a:path>
              </a:pathLst>
            </a:custGeom>
            <a:solidFill>
              <a:schemeClr val="accent4"/>
            </a:solidFill>
            <a:ln>
              <a:noFill/>
            </a:ln>
          </p:spPr>
          <p:txBody>
            <a:bodyPr wrap="square" lIns="90000" tIns="46800" rIns="90000" bIns="46800" anchor="ctr" anchorCtr="0">
              <a:normAutofit/>
            </a:bodyPr>
            <a:lstStyle/>
            <a:p>
              <a:pPr fontAlgn="base"/>
              <a:endParaRPr lang="zh-CN" altLang="en-US" sz="1800" strike="noStrike" noProof="1">
                <a:solidFill>
                  <a:srgbClr val="FDFDFD"/>
                </a:solidFill>
                <a:latin typeface="黑体" panose="02010609060101010101" pitchFamily="49" charset="-122"/>
                <a:ea typeface="黑体" panose="02010609060101010101" pitchFamily="49" charset="-122"/>
              </a:endParaRPr>
            </a:p>
          </p:txBody>
        </p:sp>
        <p:sp>
          <p:nvSpPr>
            <p:cNvPr id="13" name="Oval 12">
              <a:extLst>
                <a:ext uri="{FF2B5EF4-FFF2-40B4-BE49-F238E27FC236}">
                  <a16:creationId xmlns:a16="http://schemas.microsoft.com/office/drawing/2014/main" id="{5F0DFBD3-64DF-41AF-8E98-FA6144301B53}"/>
                </a:ext>
              </a:extLst>
            </p:cNvPr>
            <p:cNvSpPr>
              <a:spLocks noChangeArrowheads="1"/>
            </p:cNvSpPr>
            <p:nvPr>
              <p:custDataLst>
                <p:tags r:id="rId5"/>
              </p:custDataLst>
            </p:nvPr>
          </p:nvSpPr>
          <p:spPr bwMode="auto">
            <a:xfrm>
              <a:off x="5716" y="4289"/>
              <a:ext cx="2034" cy="2035"/>
            </a:xfrm>
            <a:prstGeom prst="ellipse">
              <a:avLst/>
            </a:prstGeom>
            <a:solidFill>
              <a:schemeClr val="tx1">
                <a:lumMod val="95000"/>
              </a:schemeClr>
            </a:solidFill>
            <a:ln>
              <a:noFill/>
            </a:ln>
          </p:spPr>
          <p:txBody>
            <a:bodyPr wrap="square" lIns="90000" tIns="46800" rIns="90000" bIns="46800" anchor="ctr" anchorCtr="0"/>
            <a:lstStyle/>
            <a:p>
              <a:pPr fontAlgn="base"/>
              <a:r>
                <a:rPr lang="zh-CN" altLang="en-US" sz="2000" b="1" strike="noStrike" noProof="1">
                  <a:solidFill>
                    <a:srgbClr val="FDFDFD"/>
                  </a:solidFill>
                  <a:latin typeface="黑体" panose="02010609060101010101" pitchFamily="49" charset="-122"/>
                  <a:ea typeface="黑体" panose="02010609060101010101" pitchFamily="49" charset="-122"/>
                  <a:cs typeface="+mn-cs"/>
                </a:rPr>
                <a:t>基本要求</a:t>
              </a:r>
            </a:p>
          </p:txBody>
        </p:sp>
        <p:sp>
          <p:nvSpPr>
            <p:cNvPr id="14" name="文本框 61">
              <a:extLst>
                <a:ext uri="{FF2B5EF4-FFF2-40B4-BE49-F238E27FC236}">
                  <a16:creationId xmlns:a16="http://schemas.microsoft.com/office/drawing/2014/main" id="{4177A1D0-7903-4AB8-B8A7-6122D37BE579}"/>
                </a:ext>
              </a:extLst>
            </p:cNvPr>
            <p:cNvSpPr txBox="1"/>
            <p:nvPr>
              <p:custDataLst>
                <p:tags r:id="rId6"/>
              </p:custDataLst>
            </p:nvPr>
          </p:nvSpPr>
          <p:spPr>
            <a:xfrm>
              <a:off x="3907" y="2745"/>
              <a:ext cx="1562" cy="1021"/>
            </a:xfrm>
            <a:prstGeom prst="rect">
              <a:avLst/>
            </a:prstGeom>
            <a:noFill/>
            <a:ln w="9525">
              <a:noFill/>
            </a:ln>
          </p:spPr>
          <p:txBody>
            <a:bodyPr wrap="square" lIns="90000" tIns="46800" rIns="90000" bIns="46800" anchor="ctr"/>
            <a:lstStyle/>
            <a:p>
              <a:pPr algn="ctr">
                <a:buFont typeface="Arial" panose="020B0604020202020204" pitchFamily="34" charset="0"/>
                <a:buNone/>
              </a:pPr>
              <a:r>
                <a:rPr lang="zh-CN" altLang="en-US" sz="2000" b="1" dirty="0">
                  <a:sym typeface="+mn-ea"/>
                </a:rPr>
                <a:t>第一</a:t>
              </a:r>
            </a:p>
            <a:p>
              <a:pPr algn="ctr">
                <a:buFont typeface="Arial" panose="020B0604020202020204" pitchFamily="34" charset="0"/>
                <a:buNone/>
              </a:pPr>
              <a:r>
                <a:rPr lang="zh-CN" altLang="en-US" sz="2000" b="1" dirty="0">
                  <a:sym typeface="+mn-ea"/>
                </a:rPr>
                <a:t>要义</a:t>
              </a:r>
              <a:endParaRPr lang="zh-CN" altLang="en-US" sz="2000" b="1" dirty="0">
                <a:solidFill>
                  <a:schemeClr val="bg1"/>
                </a:solidFill>
                <a:latin typeface="黑体" panose="02010609060101010101" pitchFamily="49" charset="-122"/>
                <a:ea typeface="黑体" panose="02010609060101010101" pitchFamily="49" charset="-122"/>
                <a:sym typeface="+mn-ea"/>
              </a:endParaRPr>
            </a:p>
          </p:txBody>
        </p:sp>
        <p:sp>
          <p:nvSpPr>
            <p:cNvPr id="15" name="文本框 62">
              <a:extLst>
                <a:ext uri="{FF2B5EF4-FFF2-40B4-BE49-F238E27FC236}">
                  <a16:creationId xmlns:a16="http://schemas.microsoft.com/office/drawing/2014/main" id="{F2C99B96-EB31-4572-BC09-E86AD579872E}"/>
                </a:ext>
              </a:extLst>
            </p:cNvPr>
            <p:cNvSpPr txBox="1"/>
            <p:nvPr>
              <p:custDataLst>
                <p:tags r:id="rId7"/>
              </p:custDataLst>
            </p:nvPr>
          </p:nvSpPr>
          <p:spPr>
            <a:xfrm>
              <a:off x="8076" y="2745"/>
              <a:ext cx="1562" cy="1021"/>
            </a:xfrm>
            <a:prstGeom prst="rect">
              <a:avLst/>
            </a:prstGeom>
            <a:noFill/>
            <a:ln w="9525">
              <a:noFill/>
            </a:ln>
          </p:spPr>
          <p:txBody>
            <a:bodyPr wrap="square" lIns="90000" tIns="46800" rIns="90000" bIns="46800" anchor="ctr"/>
            <a:lstStyle/>
            <a:p>
              <a:pPr algn="ctr">
                <a:buFont typeface="Arial" panose="020B0604020202020204" pitchFamily="34" charset="0"/>
                <a:buNone/>
              </a:pPr>
              <a:r>
                <a:rPr lang="zh-CN" altLang="en-US" sz="2000" b="1" dirty="0">
                  <a:solidFill>
                    <a:srgbClr val="FF0000"/>
                  </a:solidFill>
                  <a:sym typeface="+mn-ea"/>
                </a:rPr>
                <a:t>核心</a:t>
              </a:r>
            </a:p>
            <a:p>
              <a:pPr algn="ctr">
                <a:buFont typeface="Arial" panose="020B0604020202020204" pitchFamily="34" charset="0"/>
                <a:buNone/>
              </a:pPr>
              <a:r>
                <a:rPr lang="zh-CN" altLang="en-US" sz="2000" b="1" dirty="0">
                  <a:solidFill>
                    <a:srgbClr val="FF0000"/>
                  </a:solidFill>
                  <a:sym typeface="+mn-ea"/>
                </a:rPr>
                <a:t>立场</a:t>
              </a:r>
              <a:endParaRPr lang="zh-CN" altLang="en-US" sz="2000" b="1" dirty="0">
                <a:solidFill>
                  <a:srgbClr val="FF0000"/>
                </a:solidFill>
                <a:latin typeface="黑体" panose="02010609060101010101" pitchFamily="49" charset="-122"/>
                <a:ea typeface="黑体" panose="02010609060101010101" pitchFamily="49" charset="-122"/>
                <a:sym typeface="+mn-ea"/>
              </a:endParaRPr>
            </a:p>
          </p:txBody>
        </p:sp>
        <p:sp>
          <p:nvSpPr>
            <p:cNvPr id="16" name="文本框 64">
              <a:extLst>
                <a:ext uri="{FF2B5EF4-FFF2-40B4-BE49-F238E27FC236}">
                  <a16:creationId xmlns:a16="http://schemas.microsoft.com/office/drawing/2014/main" id="{FD6C06A8-5719-4C52-A32C-70F9A35B1426}"/>
                </a:ext>
              </a:extLst>
            </p:cNvPr>
            <p:cNvSpPr txBox="1"/>
            <p:nvPr>
              <p:custDataLst>
                <p:tags r:id="rId8"/>
              </p:custDataLst>
            </p:nvPr>
          </p:nvSpPr>
          <p:spPr>
            <a:xfrm>
              <a:off x="3907" y="6883"/>
              <a:ext cx="1562" cy="1021"/>
            </a:xfrm>
            <a:prstGeom prst="rect">
              <a:avLst/>
            </a:prstGeom>
            <a:noFill/>
            <a:ln w="9525">
              <a:noFill/>
            </a:ln>
          </p:spPr>
          <p:txBody>
            <a:bodyPr wrap="square" lIns="90000" tIns="46800" rIns="90000" bIns="46800" anchor="ctr"/>
            <a:lstStyle/>
            <a:p>
              <a:pPr algn="ctr">
                <a:buFont typeface="Arial" panose="020B0604020202020204" pitchFamily="34" charset="0"/>
                <a:buNone/>
              </a:pPr>
              <a:r>
                <a:rPr lang="zh-CN" altLang="en-US" sz="2000" b="1" dirty="0">
                  <a:solidFill>
                    <a:schemeClr val="bg1"/>
                  </a:solidFill>
                  <a:sym typeface="+mn-ea"/>
                </a:rPr>
                <a:t>根本</a:t>
              </a:r>
            </a:p>
            <a:p>
              <a:pPr algn="ctr">
                <a:buFont typeface="Arial" panose="020B0604020202020204" pitchFamily="34" charset="0"/>
                <a:buNone/>
              </a:pPr>
              <a:r>
                <a:rPr lang="zh-CN" altLang="en-US" sz="2000" b="1" dirty="0">
                  <a:solidFill>
                    <a:schemeClr val="bg1"/>
                  </a:solidFill>
                  <a:sym typeface="+mn-ea"/>
                </a:rPr>
                <a:t>方法</a:t>
              </a:r>
              <a:endParaRPr lang="zh-CN" altLang="en-US" sz="2000" b="1" dirty="0">
                <a:solidFill>
                  <a:schemeClr val="bg1"/>
                </a:solidFill>
                <a:latin typeface="黑体" panose="02010609060101010101" pitchFamily="49" charset="-122"/>
                <a:ea typeface="黑体" panose="02010609060101010101" pitchFamily="49" charset="-122"/>
                <a:sym typeface="+mn-ea"/>
              </a:endParaRPr>
            </a:p>
          </p:txBody>
        </p:sp>
        <p:sp>
          <p:nvSpPr>
            <p:cNvPr id="17" name="文本框 16">
              <a:extLst>
                <a:ext uri="{FF2B5EF4-FFF2-40B4-BE49-F238E27FC236}">
                  <a16:creationId xmlns:a16="http://schemas.microsoft.com/office/drawing/2014/main" id="{E77ADBC8-EAB5-42E7-A3B4-50E57B5BB640}"/>
                </a:ext>
              </a:extLst>
            </p:cNvPr>
            <p:cNvSpPr txBox="1"/>
            <p:nvPr>
              <p:custDataLst>
                <p:tags r:id="rId9"/>
              </p:custDataLst>
            </p:nvPr>
          </p:nvSpPr>
          <p:spPr>
            <a:xfrm>
              <a:off x="9622" y="5936"/>
              <a:ext cx="201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lstStyle>
              <a:defPPr>
                <a:defRPr lang="zh-CN"/>
              </a:defPPr>
              <a:lvl1pPr algn="ctr">
                <a:buFont typeface="Arial" panose="020B0604020202020204" pitchFamily="34" charset="0"/>
                <a:buNone/>
                <a:defRPr sz="1800">
                  <a:solidFill>
                    <a:srgbClr val="FDFDFD"/>
                  </a:solidFill>
                </a:defRPr>
              </a:lvl1pPr>
            </a:lstStyle>
            <a:p>
              <a:pPr fontAlgn="base"/>
              <a:r>
                <a:rPr lang="en-US" altLang="zh-CN" sz="1600" strike="noStrike" noProof="1">
                  <a:solidFill>
                    <a:schemeClr val="bg1"/>
                  </a:solidFill>
                  <a:latin typeface="Arial" panose="020B0604020202020204" pitchFamily="34" charset="0"/>
                  <a:ea typeface="宋体" panose="02010600030101010101" pitchFamily="2" charset="-122"/>
                  <a:cs typeface="+mn-cs"/>
                </a:rPr>
                <a:t>LOREM</a:t>
              </a:r>
            </a:p>
          </p:txBody>
        </p:sp>
        <p:sp>
          <p:nvSpPr>
            <p:cNvPr id="18" name="文本框 17">
              <a:extLst>
                <a:ext uri="{FF2B5EF4-FFF2-40B4-BE49-F238E27FC236}">
                  <a16:creationId xmlns:a16="http://schemas.microsoft.com/office/drawing/2014/main" id="{9331096B-D8B1-479D-A433-B768861983E5}"/>
                </a:ext>
              </a:extLst>
            </p:cNvPr>
            <p:cNvSpPr txBox="1"/>
            <p:nvPr/>
          </p:nvSpPr>
          <p:spPr>
            <a:xfrm>
              <a:off x="7659" y="7508"/>
              <a:ext cx="2311" cy="58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lstStyle>
              <a:defPPr>
                <a:defRPr lang="zh-CN"/>
              </a:defPPr>
              <a:lvl1pPr algn="ctr">
                <a:buFont typeface="Arial" panose="020B0604020202020204" pitchFamily="34" charset="0"/>
                <a:buNone/>
                <a:defRPr sz="1800" b="1">
                  <a:solidFill>
                    <a:srgbClr val="FDFDFD"/>
                  </a:solidFill>
                </a:defRPr>
              </a:lvl1pPr>
            </a:lstStyle>
            <a:p>
              <a:pPr lvl="0" algn="ctr" fontAlgn="base"/>
              <a:r>
                <a:rPr lang="zh-CN" altLang="en-US" dirty="0">
                  <a:sym typeface="+mn-ea"/>
                </a:rPr>
                <a:t>基本</a:t>
              </a:r>
            </a:p>
            <a:p>
              <a:pPr lvl="0" algn="ctr" fontAlgn="base"/>
              <a:r>
                <a:rPr lang="zh-CN" altLang="en-US" dirty="0">
                  <a:sym typeface="+mn-ea"/>
                </a:rPr>
                <a:t>方法</a:t>
              </a:r>
              <a:endParaRPr lang="zh-CN" altLang="en-US" strike="noStrike" noProof="1">
                <a:solidFill>
                  <a:schemeClr val="bg1"/>
                </a:solidFill>
                <a:latin typeface="黑体" panose="02010609060101010101" pitchFamily="49" charset="-122"/>
                <a:ea typeface="黑体" panose="02010609060101010101" pitchFamily="49" charset="-122"/>
                <a:sym typeface="+mn-ea"/>
              </a:endParaRPr>
            </a:p>
          </p:txBody>
        </p:sp>
        <p:sp>
          <p:nvSpPr>
            <p:cNvPr id="19" name=" 2050">
              <a:extLst>
                <a:ext uri="{FF2B5EF4-FFF2-40B4-BE49-F238E27FC236}">
                  <a16:creationId xmlns:a16="http://schemas.microsoft.com/office/drawing/2014/main" id="{E234D2D0-8E44-4A0E-8A53-2B4166E62D97}"/>
                </a:ext>
              </a:extLst>
            </p:cNvPr>
            <p:cNvSpPr/>
            <p:nvPr/>
          </p:nvSpPr>
          <p:spPr bwMode="auto">
            <a:xfrm>
              <a:off x="8467" y="6883"/>
              <a:ext cx="779" cy="492"/>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base">
                <a:defRPr/>
              </a:pPr>
              <a:endParaRPr lang="zh-CN" altLang="en-US" sz="100" strike="noStrike" noProof="1">
                <a:solidFill>
                  <a:srgbClr val="FFFFFF"/>
                </a:solidFill>
                <a:latin typeface="黑体" panose="02010609060101010101" pitchFamily="49" charset="-122"/>
                <a:ea typeface="黑体" panose="02010609060101010101" pitchFamily="49" charset="-122"/>
              </a:endParaRPr>
            </a:p>
          </p:txBody>
        </p:sp>
      </p:grpSp>
      <p:sp>
        <p:nvSpPr>
          <p:cNvPr id="20" name="矩形 19">
            <a:extLst>
              <a:ext uri="{FF2B5EF4-FFF2-40B4-BE49-F238E27FC236}">
                <a16:creationId xmlns:a16="http://schemas.microsoft.com/office/drawing/2014/main" id="{B6CC60FE-D9A7-4EB7-8867-4E60EFF0E3FB}"/>
              </a:ext>
            </a:extLst>
          </p:cNvPr>
          <p:cNvSpPr/>
          <p:nvPr/>
        </p:nvSpPr>
        <p:spPr>
          <a:xfrm>
            <a:off x="2673594" y="2490343"/>
            <a:ext cx="1256606"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发展</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1" name="矩形 20">
            <a:extLst>
              <a:ext uri="{FF2B5EF4-FFF2-40B4-BE49-F238E27FC236}">
                <a16:creationId xmlns:a16="http://schemas.microsoft.com/office/drawing/2014/main" id="{3DCEA7D3-C83D-417C-A3DB-90CE9512F3A7}"/>
              </a:ext>
            </a:extLst>
          </p:cNvPr>
          <p:cNvSpPr/>
          <p:nvPr/>
        </p:nvSpPr>
        <p:spPr>
          <a:xfrm>
            <a:off x="7698503" y="2638826"/>
            <a:ext cx="1845185"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以人为本</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2" name="矩形 21">
            <a:extLst>
              <a:ext uri="{FF2B5EF4-FFF2-40B4-BE49-F238E27FC236}">
                <a16:creationId xmlns:a16="http://schemas.microsoft.com/office/drawing/2014/main" id="{9EC79810-E234-40DC-8B26-363C6554056A}"/>
              </a:ext>
            </a:extLst>
          </p:cNvPr>
          <p:cNvSpPr/>
          <p:nvPr/>
        </p:nvSpPr>
        <p:spPr>
          <a:xfrm>
            <a:off x="6725652" y="4672804"/>
            <a:ext cx="2497040"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全面协调可持续</a:t>
            </a:r>
            <a:endParaRPr lang="zh-CN" altLang="en-US" sz="2400" dirty="0">
              <a:solidFill>
                <a:srgbClr val="0000FF"/>
              </a:solidFill>
              <a:latin typeface="华文中宋" panose="02010600040101010101" pitchFamily="2" charset="-122"/>
              <a:ea typeface="华文中宋" panose="02010600040101010101" pitchFamily="2" charset="-122"/>
            </a:endParaRPr>
          </a:p>
        </p:txBody>
      </p:sp>
      <p:sp>
        <p:nvSpPr>
          <p:cNvPr id="23" name="矩形 22">
            <a:extLst>
              <a:ext uri="{FF2B5EF4-FFF2-40B4-BE49-F238E27FC236}">
                <a16:creationId xmlns:a16="http://schemas.microsoft.com/office/drawing/2014/main" id="{F4CDCA9E-D7B7-4724-B38B-0B1C6291B103}"/>
              </a:ext>
            </a:extLst>
          </p:cNvPr>
          <p:cNvSpPr/>
          <p:nvPr/>
        </p:nvSpPr>
        <p:spPr>
          <a:xfrm>
            <a:off x="2009543" y="5277696"/>
            <a:ext cx="1978456" cy="461665"/>
          </a:xfrm>
          <a:prstGeom prst="rect">
            <a:avLst/>
          </a:prstGeom>
        </p:spPr>
        <p:txBody>
          <a:bodyPr wrap="square">
            <a:spAutoFit/>
          </a:bodyPr>
          <a:lstStyle/>
          <a:p>
            <a:pPr algn="ctr"/>
            <a:r>
              <a:rPr lang="zh-CN" altLang="en-US" sz="2400" dirty="0">
                <a:solidFill>
                  <a:srgbClr val="B32C16"/>
                </a:solidFill>
                <a:latin typeface="华文中宋" panose="02010600040101010101" pitchFamily="2" charset="-122"/>
                <a:ea typeface="华文中宋" panose="02010600040101010101" pitchFamily="2" charset="-122"/>
              </a:rPr>
              <a:t>统筹兼顾</a:t>
            </a:r>
            <a:endParaRPr lang="zh-CN" altLang="en-US" sz="24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1500"/>
                            </p:stCondLst>
                            <p:childTnLst>
                              <p:par>
                                <p:cTn id="24" presetID="22" presetClass="entr" presetSubtype="1"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27</a:t>
            </a:fld>
            <a:endParaRPr lang="en-US" altLang="zh-CN" sz="1400" dirty="0"/>
          </a:p>
        </p:txBody>
      </p:sp>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第七章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内容占位符 2"/>
          <p:cNvSpPr>
            <a:spLocks noGrp="1"/>
          </p:cNvSpPr>
          <p:nvPr/>
        </p:nvSpPr>
        <p:spPr>
          <a:xfrm>
            <a:off x="692248" y="2200422"/>
            <a:ext cx="8743950" cy="668337"/>
          </a:xfrm>
          <a:prstGeom prst="rect">
            <a:avLst/>
          </a:prstGeom>
          <a:noFill/>
          <a:ln w="9525">
            <a:noFill/>
          </a:ln>
        </p:spPr>
        <p:txBody>
          <a:bodyPr/>
          <a:lstStyle/>
          <a:p>
            <a:pPr eaLnBrk="0" hangingPunct="0">
              <a:lnSpc>
                <a:spcPct val="150000"/>
              </a:lnSpc>
              <a:spcBef>
                <a:spcPct val="20000"/>
              </a:spcBef>
            </a:pPr>
            <a:r>
              <a:rPr lang="zh-CN" altLang="en-US" sz="2800" dirty="0">
                <a:latin typeface="华文中宋" panose="02010600040101010101" pitchFamily="2" charset="-122"/>
                <a:ea typeface="华文中宋" panose="02010600040101010101" pitchFamily="2" charset="-122"/>
              </a:rPr>
              <a:t>1、</a:t>
            </a:r>
            <a:r>
              <a:rPr lang="zh-CN" altLang="en-US" sz="2800" dirty="0">
                <a:solidFill>
                  <a:srgbClr val="FF0000"/>
                </a:solidFill>
                <a:latin typeface="华文中宋" panose="02010600040101010101" pitchFamily="2" charset="-122"/>
                <a:ea typeface="华文中宋" panose="02010600040101010101" pitchFamily="2" charset="-122"/>
              </a:rPr>
              <a:t>推动经济社会发展</a:t>
            </a:r>
            <a:r>
              <a:rPr lang="zh-CN" altLang="en-US" sz="2800" dirty="0">
                <a:latin typeface="华文中宋" panose="02010600040101010101" pitchFamily="2" charset="-122"/>
                <a:ea typeface="华文中宋" panose="02010600040101010101" pitchFamily="2" charset="-122"/>
              </a:rPr>
              <a:t>是科学发展观的</a:t>
            </a:r>
            <a:r>
              <a:rPr lang="zh-CN" altLang="en-US" sz="2800" dirty="0">
                <a:solidFill>
                  <a:srgbClr val="C00000"/>
                </a:solidFill>
                <a:latin typeface="华文中宋" panose="02010600040101010101" pitchFamily="2" charset="-122"/>
                <a:ea typeface="华文中宋" panose="02010600040101010101" pitchFamily="2" charset="-122"/>
              </a:rPr>
              <a:t>第一要义</a:t>
            </a:r>
            <a:endParaRPr lang="zh-CN" altLang="en-US" sz="2800" dirty="0">
              <a:latin typeface="华文中宋" panose="02010600040101010101" pitchFamily="2" charset="-122"/>
              <a:ea typeface="华文中宋" panose="02010600040101010101" pitchFamily="2" charset="-122"/>
            </a:endParaRPr>
          </a:p>
        </p:txBody>
      </p:sp>
      <p:sp>
        <p:nvSpPr>
          <p:cNvPr id="8" name="矩形 7">
            <a:extLst>
              <a:ext uri="{FF2B5EF4-FFF2-40B4-BE49-F238E27FC236}">
                <a16:creationId xmlns:a16="http://schemas.microsoft.com/office/drawing/2014/main" id="{36BD849C-BEFA-491B-BD0E-44E383740E9D}"/>
              </a:ext>
            </a:extLst>
          </p:cNvPr>
          <p:cNvSpPr/>
          <p:nvPr/>
        </p:nvSpPr>
        <p:spPr>
          <a:xfrm>
            <a:off x="1127448" y="2911537"/>
            <a:ext cx="6590266" cy="621645"/>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z="2600" dirty="0">
                <a:solidFill>
                  <a:srgbClr val="FF0000"/>
                </a:solidFill>
                <a:latin typeface="华文中宋" panose="02010600040101010101" pitchFamily="2" charset="-122"/>
                <a:ea typeface="华文中宋" panose="02010600040101010101" pitchFamily="2" charset="-122"/>
                <a:cs typeface="微软雅黑" panose="020B0503020204020204" charset="-122"/>
                <a:sym typeface="+mn-ea"/>
              </a:rPr>
              <a:t> 发展是解决中国一切问题的“总钥匙”</a:t>
            </a:r>
            <a:r>
              <a:rPr lang="zh-CN" altLang="en-US" sz="2600" dirty="0">
                <a:latin typeface="华文中宋" panose="02010600040101010101" pitchFamily="2" charset="-122"/>
                <a:ea typeface="华文中宋" panose="02010600040101010101" pitchFamily="2" charset="-122"/>
                <a:cs typeface="微软雅黑" panose="020B0503020204020204" charset="-122"/>
                <a:sym typeface="+mn-ea"/>
              </a:rPr>
              <a:t>。</a:t>
            </a:r>
            <a:endParaRPr lang="zh-CN" altLang="en-US" sz="2600" b="1" dirty="0">
              <a:solidFill>
                <a:schemeClr val="folHlink"/>
              </a:solidFill>
              <a:latin typeface="华文中宋" panose="02010600040101010101" pitchFamily="2" charset="-122"/>
              <a:ea typeface="华文中宋" panose="02010600040101010101" pitchFamily="2" charset="-122"/>
            </a:endParaRPr>
          </a:p>
        </p:txBody>
      </p:sp>
      <p:sp>
        <p:nvSpPr>
          <p:cNvPr id="9" name="文本占位符 61442">
            <a:extLst>
              <a:ext uri="{FF2B5EF4-FFF2-40B4-BE49-F238E27FC236}">
                <a16:creationId xmlns:a16="http://schemas.microsoft.com/office/drawing/2014/main" id="{FE6E294B-C9A3-4977-8434-3B4FEECBB948}"/>
              </a:ext>
            </a:extLst>
          </p:cNvPr>
          <p:cNvSpPr txBox="1">
            <a:spLocks/>
          </p:cNvSpPr>
          <p:nvPr/>
        </p:nvSpPr>
        <p:spPr>
          <a:xfrm>
            <a:off x="1117830" y="3605879"/>
            <a:ext cx="8229600" cy="6225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600" kern="0" dirty="0">
                <a:solidFill>
                  <a:srgbClr val="C00000"/>
                </a:solidFill>
                <a:latin typeface="华文中宋" panose="02010600040101010101" pitchFamily="2" charset="-122"/>
                <a:ea typeface="华文中宋" panose="02010600040101010101" pitchFamily="2" charset="-122"/>
                <a:cs typeface="微软雅黑" panose="020B0503020204020204" charset="-122"/>
              </a:rPr>
              <a:t>►</a:t>
            </a:r>
            <a:r>
              <a:rPr lang="zh-CN" altLang="en-US" sz="2600" kern="0" dirty="0">
                <a:latin typeface="楷体" panose="02010609060101010101" pitchFamily="49" charset="-122"/>
                <a:ea typeface="楷体" panose="02010609060101010101" pitchFamily="49" charset="-122"/>
                <a:cs typeface="微软雅黑" panose="020B0503020204020204" charset="-122"/>
              </a:rPr>
              <a:t>科学发展观的</a:t>
            </a:r>
            <a:r>
              <a:rPr lang="zh-CN" altLang="en-US" sz="2600" kern="0" dirty="0">
                <a:solidFill>
                  <a:srgbClr val="FF0000"/>
                </a:solidFill>
                <a:latin typeface="楷体" panose="02010609060101010101" pitchFamily="49" charset="-122"/>
                <a:ea typeface="楷体" panose="02010609060101010101" pitchFamily="49" charset="-122"/>
                <a:cs typeface="微软雅黑" panose="020B0503020204020204" charset="-122"/>
              </a:rPr>
              <a:t>实质</a:t>
            </a:r>
            <a:r>
              <a:rPr lang="zh-CN" altLang="en-US" sz="2600" kern="0" dirty="0">
                <a:latin typeface="楷体" panose="02010609060101010101" pitchFamily="49" charset="-122"/>
                <a:ea typeface="楷体" panose="02010609060101010101" pitchFamily="49" charset="-122"/>
                <a:cs typeface="微软雅黑" panose="020B0503020204020204" charset="-122"/>
              </a:rPr>
              <a:t>：实现</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经济社会</a:t>
            </a:r>
            <a:r>
              <a:rPr lang="zh-CN" altLang="en-US" sz="2600" kern="0" dirty="0">
                <a:solidFill>
                  <a:srgbClr val="FF0000"/>
                </a:solidFill>
                <a:latin typeface="楷体" panose="02010609060101010101" pitchFamily="49" charset="-122"/>
                <a:ea typeface="楷体" panose="02010609060101010101" pitchFamily="49" charset="-122"/>
                <a:cs typeface="微软雅黑" panose="020B0503020204020204" charset="-122"/>
              </a:rPr>
              <a:t>又好又快</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地发展</a:t>
            </a:r>
            <a:endParaRPr lang="zh-CN" altLang="en-US" sz="2600" kern="0" dirty="0">
              <a:solidFill>
                <a:srgbClr val="C00000"/>
              </a:solidFill>
              <a:latin typeface="楷体" panose="02010609060101010101" pitchFamily="49" charset="-122"/>
              <a:ea typeface="楷体" panose="02010609060101010101" pitchFamily="49" charset="-122"/>
            </a:endParaRPr>
          </a:p>
        </p:txBody>
      </p:sp>
      <p:sp>
        <p:nvSpPr>
          <p:cNvPr id="10" name="内容占位符 2">
            <a:extLst>
              <a:ext uri="{FF2B5EF4-FFF2-40B4-BE49-F238E27FC236}">
                <a16:creationId xmlns:a16="http://schemas.microsoft.com/office/drawing/2014/main" id="{73A172DE-12CD-4650-B863-F31C83000028}"/>
              </a:ext>
            </a:extLst>
          </p:cNvPr>
          <p:cNvSpPr>
            <a:spLocks noGrp="1"/>
          </p:cNvSpPr>
          <p:nvPr/>
        </p:nvSpPr>
        <p:spPr>
          <a:xfrm>
            <a:off x="700088" y="4416615"/>
            <a:ext cx="8743950" cy="668337"/>
          </a:xfrm>
          <a:prstGeom prst="rect">
            <a:avLst/>
          </a:prstGeom>
          <a:noFill/>
          <a:ln w="9525">
            <a:noFill/>
          </a:ln>
        </p:spPr>
        <p:txBody>
          <a:bodyPr/>
          <a:lstStyle/>
          <a:p>
            <a:pPr eaLnBrk="0" hangingPunct="0">
              <a:lnSpc>
                <a:spcPct val="150000"/>
              </a:lnSpc>
              <a:spcBef>
                <a:spcPct val="20000"/>
              </a:spcBef>
            </a:pPr>
            <a:r>
              <a:rPr lang="zh-CN" altLang="en-US" sz="2800" dirty="0">
                <a:latin typeface="华文中宋" panose="02010600040101010101" pitchFamily="2" charset="-122"/>
                <a:ea typeface="华文中宋" panose="02010600040101010101" pitchFamily="2" charset="-122"/>
              </a:rPr>
              <a:t>2、</a:t>
            </a:r>
            <a:r>
              <a:rPr lang="zh-CN" altLang="en-US" sz="2800" dirty="0">
                <a:solidFill>
                  <a:srgbClr val="FF0000"/>
                </a:solidFill>
                <a:latin typeface="华文中宋" panose="02010600040101010101" pitchFamily="2" charset="-122"/>
                <a:ea typeface="华文中宋" panose="02010600040101010101" pitchFamily="2" charset="-122"/>
              </a:rPr>
              <a:t>以人为本</a:t>
            </a:r>
            <a:r>
              <a:rPr lang="zh-CN" altLang="en-US" sz="2800" dirty="0">
                <a:latin typeface="华文中宋" panose="02010600040101010101" pitchFamily="2" charset="-122"/>
                <a:ea typeface="华文中宋" panose="02010600040101010101" pitchFamily="2" charset="-122"/>
              </a:rPr>
              <a:t>是科学发展观的</a:t>
            </a:r>
            <a:r>
              <a:rPr lang="zh-CN" altLang="en-US" sz="2800" dirty="0">
                <a:solidFill>
                  <a:srgbClr val="C00000"/>
                </a:solidFill>
                <a:latin typeface="华文中宋" panose="02010600040101010101" pitchFamily="2" charset="-122"/>
                <a:ea typeface="华文中宋" panose="02010600040101010101" pitchFamily="2" charset="-122"/>
              </a:rPr>
              <a:t>核心立场</a:t>
            </a:r>
            <a:endParaRPr lang="zh-CN" altLang="en-US" sz="2800" dirty="0">
              <a:latin typeface="华文中宋" panose="02010600040101010101" pitchFamily="2" charset="-122"/>
              <a:ea typeface="华文中宋" panose="02010600040101010101" pitchFamily="2" charset="-122"/>
            </a:endParaRPr>
          </a:p>
        </p:txBody>
      </p:sp>
      <p:sp>
        <p:nvSpPr>
          <p:cNvPr id="12" name="文本占位符 61442">
            <a:extLst>
              <a:ext uri="{FF2B5EF4-FFF2-40B4-BE49-F238E27FC236}">
                <a16:creationId xmlns:a16="http://schemas.microsoft.com/office/drawing/2014/main" id="{A85EBCB5-1BDF-4C7C-B25D-D9ED6852FD8E}"/>
              </a:ext>
            </a:extLst>
          </p:cNvPr>
          <p:cNvSpPr txBox="1">
            <a:spLocks/>
          </p:cNvSpPr>
          <p:nvPr/>
        </p:nvSpPr>
        <p:spPr>
          <a:xfrm>
            <a:off x="1127448" y="5214755"/>
            <a:ext cx="10297144" cy="1598621"/>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ts val="1200"/>
              </a:spcBef>
              <a:buFontTx/>
              <a:buNone/>
            </a:pPr>
            <a:r>
              <a:rPr lang="zh-CN" altLang="en-US" sz="2600" kern="0" dirty="0">
                <a:solidFill>
                  <a:srgbClr val="C00000"/>
                </a:solidFill>
                <a:latin typeface="华文中宋" panose="02010600040101010101" pitchFamily="2" charset="-122"/>
                <a:ea typeface="华文中宋" panose="02010600040101010101" pitchFamily="2" charset="-122"/>
                <a:cs typeface="微软雅黑" panose="020B0503020204020204" charset="-122"/>
              </a:rPr>
              <a:t>►</a:t>
            </a:r>
            <a:r>
              <a:rPr lang="zh-CN" altLang="en-US" sz="2600" kern="0" dirty="0">
                <a:latin typeface="楷体" panose="02010609060101010101" pitchFamily="49" charset="-122"/>
                <a:ea typeface="楷体" panose="02010609060101010101" pitchFamily="49" charset="-122"/>
                <a:cs typeface="微软雅黑" panose="020B0503020204020204" charset="-122"/>
              </a:rPr>
              <a:t>以人为本是以</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最广大人民的根本利益</a:t>
            </a:r>
            <a:r>
              <a:rPr lang="zh-CN" altLang="en-US" sz="2600" kern="0" dirty="0">
                <a:latin typeface="楷体" panose="02010609060101010101" pitchFamily="49" charset="-122"/>
                <a:ea typeface="楷体" panose="02010609060101010101" pitchFamily="49" charset="-122"/>
                <a:cs typeface="微软雅黑" panose="020B0503020204020204" charset="-122"/>
              </a:rPr>
              <a:t>为本。</a:t>
            </a:r>
          </a:p>
          <a:p>
            <a:pPr marL="0" indent="0">
              <a:spcBef>
                <a:spcPts val="1200"/>
              </a:spcBef>
              <a:buFontTx/>
              <a:buNone/>
            </a:pPr>
            <a:r>
              <a:rPr lang="zh-CN" altLang="en-US" sz="2600" kern="0" dirty="0">
                <a:solidFill>
                  <a:srgbClr val="C00000"/>
                </a:solidFill>
                <a:latin typeface="华文中宋" panose="02010600040101010101" pitchFamily="2" charset="-122"/>
                <a:ea typeface="华文中宋" panose="02010600040101010101" pitchFamily="2" charset="-122"/>
                <a:cs typeface="微软雅黑" panose="020B0503020204020204" charset="-122"/>
              </a:rPr>
              <a:t>►</a:t>
            </a:r>
            <a:r>
              <a:rPr lang="zh-CN" altLang="en-US" sz="2600" kern="0" dirty="0">
                <a:latin typeface="楷体" panose="02010609060101010101" pitchFamily="49" charset="-122"/>
                <a:ea typeface="楷体" panose="02010609060101010101" pitchFamily="49" charset="-122"/>
                <a:cs typeface="微软雅黑" panose="020B0503020204020204" charset="-122"/>
              </a:rPr>
              <a:t>坚持以人为本，就要坚持</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发展为了人民</a:t>
            </a:r>
            <a:r>
              <a:rPr lang="zh-CN" altLang="en-US" sz="2600" kern="0" dirty="0">
                <a:latin typeface="楷体" panose="02010609060101010101" pitchFamily="49" charset="-122"/>
                <a:ea typeface="楷体" panose="02010609060101010101" pitchFamily="49" charset="-122"/>
                <a:cs typeface="微软雅黑" panose="020B0503020204020204" charset="-122"/>
              </a:rPr>
              <a:t>、</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发展依靠人民</a:t>
            </a:r>
            <a:r>
              <a:rPr lang="zh-CN" altLang="en-US" sz="2600" kern="0" dirty="0">
                <a:latin typeface="楷体" panose="02010609060101010101" pitchFamily="49" charset="-122"/>
                <a:ea typeface="楷体" panose="02010609060101010101" pitchFamily="49" charset="-122"/>
                <a:cs typeface="微软雅黑" panose="020B0503020204020204" charset="-122"/>
              </a:rPr>
              <a:t>和</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发展成果由人民共享</a:t>
            </a:r>
            <a:r>
              <a:rPr lang="zh-CN" altLang="en-US" sz="2600" kern="0" dirty="0">
                <a:latin typeface="楷体" panose="02010609060101010101" pitchFamily="49" charset="-122"/>
                <a:ea typeface="楷体" panose="02010609060101010101" pitchFamily="49" charset="-122"/>
                <a:cs typeface="微软雅黑" panose="020B0503020204020204" charset="-122"/>
              </a:rPr>
              <a:t>；坚持以人为本，最终是为了实现</a:t>
            </a:r>
            <a:r>
              <a:rPr lang="zh-CN" altLang="en-US" sz="2600" kern="0" dirty="0">
                <a:solidFill>
                  <a:srgbClr val="C00000"/>
                </a:solidFill>
                <a:latin typeface="楷体" panose="02010609060101010101" pitchFamily="49" charset="-122"/>
                <a:ea typeface="楷体" panose="02010609060101010101" pitchFamily="49" charset="-122"/>
                <a:cs typeface="微软雅黑" panose="020B0503020204020204" charset="-122"/>
              </a:rPr>
              <a:t>人的全面发展</a:t>
            </a:r>
            <a:r>
              <a:rPr lang="zh-CN" altLang="en-US" sz="2600" kern="0" dirty="0">
                <a:latin typeface="楷体" panose="02010609060101010101" pitchFamily="49" charset="-122"/>
                <a:ea typeface="楷体" panose="02010609060101010101" pitchFamily="49" charset="-122"/>
                <a:cs typeface="微软雅黑" panose="020B0503020204020204" charset="-122"/>
              </a:rPr>
              <a:t>。</a:t>
            </a:r>
            <a:endParaRPr lang="zh-CN" altLang="en-US" sz="2600" kern="0" dirty="0">
              <a:solidFill>
                <a:srgbClr val="C00000"/>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0F594A52-A092-4A64-84BF-83718E8E1935}"/>
              </a:ext>
            </a:extLst>
          </p:cNvPr>
          <p:cNvSpPr txBox="1"/>
          <p:nvPr/>
        </p:nvSpPr>
        <p:spPr>
          <a:xfrm>
            <a:off x="407368" y="1708459"/>
            <a:ext cx="6984776"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（一）科学发展观的科学内涵</a:t>
            </a:r>
          </a:p>
        </p:txBody>
      </p:sp>
    </p:spTree>
    <p:extLst>
      <p:ext uri="{BB962C8B-B14F-4D97-AF65-F5344CB8AC3E}">
        <p14:creationId xmlns:p14="http://schemas.microsoft.com/office/powerpoint/2010/main" val="25513031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1000"/>
                                        <p:tgtEl>
                                          <p:spTgt spid="9">
                                            <p:txEl>
                                              <p:pRg st="0" end="0"/>
                                            </p:txEl>
                                          </p:spTgt>
                                        </p:tgtEl>
                                      </p:cBhvr>
                                    </p:animEffect>
                                    <p:anim calcmode="lin" valueType="num">
                                      <p:cBhvr>
                                        <p:cTn id="21"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1000"/>
                                        <p:tgtEl>
                                          <p:spTgt spid="12">
                                            <p:txEl>
                                              <p:pRg st="0" end="0"/>
                                            </p:txEl>
                                          </p:spTgt>
                                        </p:tgtEl>
                                      </p:cBhvr>
                                    </p:animEffect>
                                    <p:anim calcmode="lin" valueType="num">
                                      <p:cBhvr>
                                        <p:cTn id="3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1000"/>
                                        <p:tgtEl>
                                          <p:spTgt spid="12">
                                            <p:txEl>
                                              <p:pRg st="1" end="1"/>
                                            </p:txEl>
                                          </p:spTgt>
                                        </p:tgtEl>
                                      </p:cBhvr>
                                    </p:animEffect>
                                    <p:anim calcmode="lin" valueType="num">
                                      <p:cBhvr>
                                        <p:cTn id="41"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28</a:t>
            </a:fld>
            <a:endParaRPr lang="en-US" altLang="zh-CN" sz="1400" dirty="0"/>
          </a:p>
        </p:txBody>
      </p:sp>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第七章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内容占位符 2"/>
          <p:cNvSpPr>
            <a:spLocks noGrp="1"/>
          </p:cNvSpPr>
          <p:nvPr/>
        </p:nvSpPr>
        <p:spPr>
          <a:xfrm>
            <a:off x="479376" y="2052264"/>
            <a:ext cx="8743950" cy="792088"/>
          </a:xfrm>
          <a:prstGeom prst="rect">
            <a:avLst/>
          </a:prstGeom>
          <a:noFill/>
          <a:ln w="9525">
            <a:noFill/>
          </a:ln>
        </p:spPr>
        <p:txBody>
          <a:bodyPr/>
          <a:lstStyle/>
          <a:p>
            <a:pPr eaLnBrk="0" hangingPunct="0">
              <a:lnSpc>
                <a:spcPct val="150000"/>
              </a:lnSpc>
              <a:spcBef>
                <a:spcPct val="20000"/>
              </a:spcBef>
            </a:pPr>
            <a:r>
              <a:rPr lang="zh-CN" altLang="en-US" sz="2800" dirty="0">
                <a:latin typeface="华文中宋" panose="02010600040101010101" pitchFamily="2" charset="-122"/>
                <a:ea typeface="华文中宋" panose="02010600040101010101" pitchFamily="2" charset="-122"/>
              </a:rPr>
              <a:t>3、</a:t>
            </a:r>
            <a:r>
              <a:rPr lang="zh-CN" altLang="en-US" sz="2800" dirty="0">
                <a:solidFill>
                  <a:srgbClr val="FF0000"/>
                </a:solidFill>
                <a:latin typeface="华文中宋" panose="02010600040101010101" pitchFamily="2" charset="-122"/>
                <a:ea typeface="华文中宋" panose="02010600040101010101" pitchFamily="2" charset="-122"/>
              </a:rPr>
              <a:t>全面协调可持续</a:t>
            </a:r>
            <a:r>
              <a:rPr lang="zh-CN" altLang="en-US" sz="2800" dirty="0">
                <a:latin typeface="华文中宋" panose="02010600040101010101" pitchFamily="2" charset="-122"/>
                <a:ea typeface="华文中宋" panose="02010600040101010101" pitchFamily="2" charset="-122"/>
              </a:rPr>
              <a:t>是科学发展观的</a:t>
            </a:r>
            <a:r>
              <a:rPr lang="zh-CN" altLang="en-US" sz="2800" dirty="0">
                <a:solidFill>
                  <a:srgbClr val="C00000"/>
                </a:solidFill>
                <a:latin typeface="华文中宋" panose="02010600040101010101" pitchFamily="2" charset="-122"/>
                <a:ea typeface="华文中宋" panose="02010600040101010101" pitchFamily="2" charset="-122"/>
              </a:rPr>
              <a:t>基本要求</a:t>
            </a:r>
            <a:endParaRPr lang="zh-CN" altLang="en-US" sz="2800" dirty="0">
              <a:latin typeface="华文中宋" panose="02010600040101010101" pitchFamily="2" charset="-122"/>
              <a:ea typeface="华文中宋" panose="02010600040101010101" pitchFamily="2" charset="-122"/>
            </a:endParaRPr>
          </a:p>
        </p:txBody>
      </p:sp>
      <p:sp>
        <p:nvSpPr>
          <p:cNvPr id="8" name="内容占位符 2">
            <a:extLst>
              <a:ext uri="{FF2B5EF4-FFF2-40B4-BE49-F238E27FC236}">
                <a16:creationId xmlns:a16="http://schemas.microsoft.com/office/drawing/2014/main" id="{0CA40F03-6AB9-4889-9D74-DA6669C1A2F8}"/>
              </a:ext>
            </a:extLst>
          </p:cNvPr>
          <p:cNvSpPr>
            <a:spLocks noGrp="1"/>
          </p:cNvSpPr>
          <p:nvPr/>
        </p:nvSpPr>
        <p:spPr>
          <a:xfrm>
            <a:off x="479376" y="4589642"/>
            <a:ext cx="8743950" cy="711566"/>
          </a:xfrm>
          <a:prstGeom prst="rect">
            <a:avLst/>
          </a:prstGeom>
          <a:noFill/>
          <a:ln w="9525">
            <a:noFill/>
          </a:ln>
        </p:spPr>
        <p:txBody>
          <a:bodyPr/>
          <a:lstStyle/>
          <a:p>
            <a:pPr eaLnBrk="0" hangingPunct="0">
              <a:lnSpc>
                <a:spcPct val="150000"/>
              </a:lnSpc>
              <a:spcBef>
                <a:spcPct val="20000"/>
              </a:spcBef>
            </a:pPr>
            <a:r>
              <a:rPr lang="zh-CN" altLang="en-US" sz="2800" dirty="0">
                <a:latin typeface="华文中宋" panose="02010600040101010101" pitchFamily="2" charset="-122"/>
                <a:ea typeface="华文中宋" panose="02010600040101010101" pitchFamily="2" charset="-122"/>
              </a:rPr>
              <a:t>4、</a:t>
            </a:r>
            <a:r>
              <a:rPr lang="zh-CN" altLang="en-US" sz="2800" dirty="0">
                <a:solidFill>
                  <a:srgbClr val="FF0000"/>
                </a:solidFill>
                <a:latin typeface="华文中宋" panose="02010600040101010101" pitchFamily="2" charset="-122"/>
                <a:ea typeface="华文中宋" panose="02010600040101010101" pitchFamily="2" charset="-122"/>
              </a:rPr>
              <a:t>统筹兼顾</a:t>
            </a:r>
            <a:r>
              <a:rPr lang="zh-CN" altLang="en-US" sz="2800" dirty="0">
                <a:latin typeface="华文中宋" panose="02010600040101010101" pitchFamily="2" charset="-122"/>
                <a:ea typeface="华文中宋" panose="02010600040101010101" pitchFamily="2" charset="-122"/>
              </a:rPr>
              <a:t>是科学发展观的</a:t>
            </a:r>
            <a:r>
              <a:rPr lang="zh-CN" altLang="en-US" sz="2800" dirty="0">
                <a:solidFill>
                  <a:srgbClr val="C00000"/>
                </a:solidFill>
                <a:latin typeface="华文中宋" panose="02010600040101010101" pitchFamily="2" charset="-122"/>
                <a:ea typeface="华文中宋" panose="02010600040101010101" pitchFamily="2" charset="-122"/>
              </a:rPr>
              <a:t>根本方法</a:t>
            </a:r>
            <a:endParaRPr lang="zh-CN" altLang="en-US" sz="2800" dirty="0">
              <a:latin typeface="华文中宋" panose="02010600040101010101" pitchFamily="2" charset="-122"/>
              <a:ea typeface="华文中宋" panose="02010600040101010101" pitchFamily="2" charset="-122"/>
            </a:endParaRPr>
          </a:p>
        </p:txBody>
      </p:sp>
      <p:sp>
        <p:nvSpPr>
          <p:cNvPr id="2" name="矩形 1">
            <a:extLst>
              <a:ext uri="{FF2B5EF4-FFF2-40B4-BE49-F238E27FC236}">
                <a16:creationId xmlns:a16="http://schemas.microsoft.com/office/drawing/2014/main" id="{D5D0A88A-BBA4-4A49-AA8D-AC071D28BC87}"/>
              </a:ext>
            </a:extLst>
          </p:cNvPr>
          <p:cNvSpPr/>
          <p:nvPr/>
        </p:nvSpPr>
        <p:spPr>
          <a:xfrm>
            <a:off x="911424" y="2979580"/>
            <a:ext cx="6096000" cy="1428789"/>
          </a:xfrm>
          <a:prstGeom prst="rect">
            <a:avLst/>
          </a:prstGeom>
        </p:spPr>
        <p:txBody>
          <a:bodyPr>
            <a:spAutoFit/>
          </a:bodyPr>
          <a:lstStyle/>
          <a:p>
            <a:pPr algn="just">
              <a:lnSpc>
                <a:spcPct val="125000"/>
              </a:lnSpc>
              <a:spcBef>
                <a:spcPts val="0"/>
              </a:spcBef>
              <a:spcAft>
                <a:spcPts val="0"/>
              </a:spcAft>
            </a:pPr>
            <a:r>
              <a:rPr lang="zh-CN" altLang="en-US" sz="2400" kern="100" dirty="0">
                <a:latin typeface="楷体" panose="02010609060101010101" pitchFamily="49" charset="-122"/>
                <a:ea typeface="楷体" panose="02010609060101010101" pitchFamily="49" charset="-122"/>
                <a:sym typeface="Wingdings" panose="05000000000000000000" pitchFamily="2" charset="2"/>
              </a:rPr>
              <a:t></a:t>
            </a:r>
            <a:r>
              <a:rPr lang="zh-CN" altLang="en-US" sz="2400" kern="100" dirty="0">
                <a:latin typeface="楷体" panose="02010609060101010101" pitchFamily="49" charset="-122"/>
                <a:ea typeface="楷体" panose="02010609060101010101" pitchFamily="49" charset="-122"/>
              </a:rPr>
              <a:t>“全面”：发展要有全面性、整体性；</a:t>
            </a:r>
          </a:p>
          <a:p>
            <a:pPr algn="just">
              <a:lnSpc>
                <a:spcPct val="125000"/>
              </a:lnSpc>
              <a:spcBef>
                <a:spcPts val="0"/>
              </a:spcBef>
              <a:spcAft>
                <a:spcPts val="0"/>
              </a:spcAft>
            </a:pPr>
            <a:r>
              <a:rPr lang="zh-CN" altLang="en-US" sz="2400" kern="100" dirty="0">
                <a:latin typeface="楷体" panose="02010609060101010101" pitchFamily="49" charset="-122"/>
                <a:ea typeface="楷体" panose="02010609060101010101" pitchFamily="49" charset="-122"/>
                <a:sym typeface="Wingdings" panose="05000000000000000000" pitchFamily="2" charset="2"/>
              </a:rPr>
              <a:t></a:t>
            </a:r>
            <a:r>
              <a:rPr lang="zh-CN" altLang="en-US" sz="2400" kern="100" dirty="0">
                <a:latin typeface="楷体" panose="02010609060101010101" pitchFamily="49" charset="-122"/>
                <a:ea typeface="楷体" panose="02010609060101010101" pitchFamily="49" charset="-122"/>
              </a:rPr>
              <a:t>“协调”：发展要有协调性、均衡性；</a:t>
            </a:r>
          </a:p>
          <a:p>
            <a:pPr algn="just">
              <a:lnSpc>
                <a:spcPct val="125000"/>
              </a:lnSpc>
              <a:spcBef>
                <a:spcPts val="0"/>
              </a:spcBef>
              <a:spcAft>
                <a:spcPts val="0"/>
              </a:spcAft>
            </a:pPr>
            <a:r>
              <a:rPr lang="zh-CN" altLang="en-US" sz="2400" kern="100" dirty="0">
                <a:latin typeface="楷体" panose="02010609060101010101" pitchFamily="49" charset="-122"/>
                <a:ea typeface="楷体" panose="02010609060101010101" pitchFamily="49" charset="-122"/>
                <a:sym typeface="Wingdings" panose="05000000000000000000" pitchFamily="2" charset="2"/>
              </a:rPr>
              <a:t></a:t>
            </a:r>
            <a:r>
              <a:rPr lang="zh-CN" altLang="en-US" sz="2400" kern="100" dirty="0">
                <a:latin typeface="楷体" panose="02010609060101010101" pitchFamily="49" charset="-122"/>
                <a:ea typeface="楷体" panose="02010609060101010101" pitchFamily="49" charset="-122"/>
              </a:rPr>
              <a:t>“可持续”：发展要有持久性、连续性。</a:t>
            </a:r>
            <a:endParaRPr lang="zh-CN" altLang="en-US" sz="2400" kern="100" dirty="0">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160280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p:cTn id="1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29</a:t>
            </a:fld>
            <a:endParaRPr lang="en-US" altLang="zh-CN" sz="1400" dirty="0"/>
          </a:p>
        </p:txBody>
      </p:sp>
      <p:sp>
        <p:nvSpPr>
          <p:cNvPr id="3789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789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7892" name="TextBox 43"/>
          <p:cNvSpPr txBox="1"/>
          <p:nvPr/>
        </p:nvSpPr>
        <p:spPr>
          <a:xfrm>
            <a:off x="2706688" y="1023938"/>
            <a:ext cx="280797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第七章  科学发展观</a:t>
            </a:r>
          </a:p>
        </p:txBody>
      </p:sp>
      <p:sp>
        <p:nvSpPr>
          <p:cNvPr id="3789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 name="内容占位符 2"/>
          <p:cNvSpPr>
            <a:spLocks noGrp="1"/>
          </p:cNvSpPr>
          <p:nvPr/>
        </p:nvSpPr>
        <p:spPr>
          <a:xfrm>
            <a:off x="443372" y="2334836"/>
            <a:ext cx="11305256" cy="4418724"/>
          </a:xfrm>
          <a:prstGeom prst="rect">
            <a:avLst/>
          </a:prstGeom>
          <a:noFill/>
          <a:ln w="9525">
            <a:noFill/>
          </a:ln>
        </p:spPr>
        <p:txBody>
          <a:bodyPr/>
          <a:lstStyle/>
          <a:p>
            <a:pPr eaLnBrk="0" hangingPunct="0">
              <a:spcBef>
                <a:spcPct val="20000"/>
              </a:spcBef>
            </a:pP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加快转变经济发展方式</a:t>
            </a:r>
          </a:p>
          <a:p>
            <a:pPr eaLnBrk="0" hangingPunct="0">
              <a:spcBef>
                <a:spcPct val="20000"/>
              </a:spcBef>
            </a:pP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发展社会主义民主政治</a:t>
            </a:r>
          </a:p>
          <a:p>
            <a:pPr eaLnBrk="0" hangingPunct="0">
              <a:spcBef>
                <a:spcPct val="20000"/>
              </a:spcBef>
            </a:pPr>
            <a:r>
              <a:rPr lang="zh-CN" altLang="en-US" sz="2400" dirty="0">
                <a:latin typeface="楷体" panose="02010609060101010101" pitchFamily="49" charset="-122"/>
                <a:ea typeface="楷体" panose="02010609060101010101" pitchFamily="49" charset="-122"/>
              </a:rPr>
              <a:t>   社会主义民主政治的本质和核心是人民当家作主。</a:t>
            </a:r>
          </a:p>
          <a:p>
            <a:pPr eaLnBrk="0" hangingPunct="0">
              <a:spcBef>
                <a:spcPct val="20000"/>
              </a:spcBef>
            </a:pP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推动社会主义文化强国建设</a:t>
            </a:r>
          </a:p>
          <a:p>
            <a:pPr eaLnBrk="0" hangingPunct="0">
              <a:spcBef>
                <a:spcPct val="20000"/>
              </a:spcBef>
            </a:pP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构建社会主义和谐社会</a:t>
            </a:r>
          </a:p>
          <a:p>
            <a:pPr eaLnBrk="0" hangingPunct="0">
              <a:spcBef>
                <a:spcPct val="20000"/>
              </a:spcBef>
            </a:pPr>
            <a:r>
              <a:rPr lang="zh-CN" altLang="en-US" sz="2400" dirty="0">
                <a:latin typeface="楷体" panose="02010609060101010101" pitchFamily="49" charset="-122"/>
                <a:ea typeface="楷体" panose="02010609060101010101" pitchFamily="49" charset="-122"/>
              </a:rPr>
              <a:t>    社会和谐是中国特色社会主义的本质属性；</a:t>
            </a:r>
          </a:p>
          <a:p>
            <a:pPr eaLnBrk="0" hangingPunct="0">
              <a:spcBef>
                <a:spcPct val="20000"/>
              </a:spcBef>
            </a:pPr>
            <a:r>
              <a:rPr lang="zh-CN" altLang="en-US" sz="2400" dirty="0">
                <a:latin typeface="楷体" panose="02010609060101010101" pitchFamily="49" charset="-122"/>
                <a:ea typeface="楷体" panose="02010609060101010101" pitchFamily="49" charset="-122"/>
              </a:rPr>
              <a:t>    社会主义和谐社会的总体要求：民主法治、公平正义、诚信友爱、充满活力、安定有序、人与自然和谐相处。</a:t>
            </a:r>
          </a:p>
          <a:p>
            <a:pPr eaLnBrk="0" hangingPunct="0">
              <a:spcBef>
                <a:spcPct val="20000"/>
              </a:spcBef>
            </a:pPr>
            <a:r>
              <a:rPr lang="en-US" altLang="zh-CN" sz="2400" dirty="0">
                <a:latin typeface="华文中宋" panose="02010600040101010101" pitchFamily="2" charset="-122"/>
                <a:ea typeface="华文中宋" panose="02010600040101010101" pitchFamily="2" charset="-122"/>
              </a:rPr>
              <a:t>5</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推进生态文明建设</a:t>
            </a:r>
          </a:p>
          <a:p>
            <a:pPr eaLnBrk="0" hangingPunct="0">
              <a:spcBef>
                <a:spcPct val="20000"/>
              </a:spcBef>
            </a:pPr>
            <a:r>
              <a:rPr lang="en-US" altLang="zh-CN" sz="2400" dirty="0">
                <a:latin typeface="华文中宋" panose="02010600040101010101" pitchFamily="2" charset="-122"/>
                <a:ea typeface="华文中宋" panose="02010600040101010101" pitchFamily="2" charset="-122"/>
              </a:rPr>
              <a:t>6</a:t>
            </a:r>
            <a:r>
              <a:rPr lang="zh-CN" altLang="en-US" sz="2400" dirty="0">
                <a:latin typeface="华文中宋" panose="02010600040101010101" pitchFamily="2" charset="-122"/>
                <a:ea typeface="华文中宋" panose="02010600040101010101" pitchFamily="2" charset="-122"/>
              </a:rPr>
              <a:t>、</a:t>
            </a:r>
            <a:r>
              <a:rPr lang="zh-CN" altLang="en-US" sz="2400" dirty="0">
                <a:solidFill>
                  <a:srgbClr val="C00000"/>
                </a:solidFill>
                <a:latin typeface="华文中宋" panose="02010600040101010101" pitchFamily="2" charset="-122"/>
                <a:ea typeface="华文中宋" panose="02010600040101010101" pitchFamily="2" charset="-122"/>
              </a:rPr>
              <a:t>全面提高党的建设科学化水平</a:t>
            </a:r>
          </a:p>
        </p:txBody>
      </p:sp>
      <p:sp>
        <p:nvSpPr>
          <p:cNvPr id="10" name="文本框 9">
            <a:extLst>
              <a:ext uri="{FF2B5EF4-FFF2-40B4-BE49-F238E27FC236}">
                <a16:creationId xmlns:a16="http://schemas.microsoft.com/office/drawing/2014/main" id="{DC5C7D47-102C-4655-9F91-9DCF0EEE36A1}"/>
              </a:ext>
            </a:extLst>
          </p:cNvPr>
          <p:cNvSpPr txBox="1"/>
          <p:nvPr/>
        </p:nvSpPr>
        <p:spPr>
          <a:xfrm>
            <a:off x="407368" y="1708459"/>
            <a:ext cx="6984776"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（二）科学发展观的主要内容</a:t>
            </a:r>
          </a:p>
        </p:txBody>
      </p:sp>
    </p:spTree>
    <p:extLst>
      <p:ext uri="{BB962C8B-B14F-4D97-AF65-F5344CB8AC3E}">
        <p14:creationId xmlns:p14="http://schemas.microsoft.com/office/powerpoint/2010/main" val="9216830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Freeform 5"/>
          <p:cNvSpPr/>
          <p:nvPr/>
        </p:nvSpPr>
        <p:spPr>
          <a:xfrm>
            <a:off x="3514725" y="2219325"/>
            <a:ext cx="5302250" cy="2609850"/>
          </a:xfrm>
          <a:custGeom>
            <a:avLst/>
            <a:gdLst/>
            <a:ahLst/>
            <a:cxnLst>
              <a:cxn ang="0">
                <a:pos x="53861" y="0"/>
              </a:cxn>
              <a:cxn ang="0">
                <a:pos x="5248439" y="0"/>
              </a:cxn>
              <a:cxn ang="0">
                <a:pos x="5302301" y="53892"/>
              </a:cxn>
              <a:cxn ang="0">
                <a:pos x="5302301" y="2557386"/>
              </a:cxn>
              <a:cxn ang="0">
                <a:pos x="5248439" y="2611279"/>
              </a:cxn>
              <a:cxn ang="0">
                <a:pos x="53861" y="2611279"/>
              </a:cxn>
              <a:cxn ang="0">
                <a:pos x="0" y="2557386"/>
              </a:cxn>
              <a:cxn ang="0">
                <a:pos x="0" y="53892"/>
              </a:cxn>
              <a:cxn ang="0">
                <a:pos x="53861" y="0"/>
              </a:cxn>
            </a:cxnLst>
            <a:rect l="0" t="0" r="0" b="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EFFAFE"/>
              </a:gs>
              <a:gs pos="100000">
                <a:srgbClr val="F8F8F8"/>
              </a:gs>
            </a:gsLst>
            <a:lin ang="16200000"/>
            <a:tileRect/>
          </a:gradFill>
          <a:ln w="9525">
            <a:noFill/>
          </a:ln>
        </p:spPr>
        <p:txBody>
          <a:bodyPr/>
          <a:lstStyle/>
          <a:p>
            <a:endParaRPr lang="zh-CN" altLang="en-US"/>
          </a:p>
        </p:txBody>
      </p:sp>
      <p:sp>
        <p:nvSpPr>
          <p:cNvPr id="7170" name="Freeform 6"/>
          <p:cNvSpPr/>
          <p:nvPr/>
        </p:nvSpPr>
        <p:spPr>
          <a:xfrm>
            <a:off x="3441700" y="2066925"/>
            <a:ext cx="1816100" cy="146050"/>
          </a:xfrm>
          <a:custGeom>
            <a:avLst/>
            <a:gdLst/>
            <a:ahLst/>
            <a:cxnLst>
              <a:cxn ang="0">
                <a:pos x="138300" y="145203"/>
              </a:cxn>
              <a:cxn ang="0">
                <a:pos x="1816232" y="145203"/>
              </a:cxn>
              <a:cxn ang="0">
                <a:pos x="1678487" y="0"/>
              </a:cxn>
              <a:cxn ang="0">
                <a:pos x="0" y="0"/>
              </a:cxn>
              <a:cxn ang="0">
                <a:pos x="138300" y="145203"/>
              </a:cxn>
            </a:cxnLst>
            <a:rect l="0" t="0" r="0" b="0"/>
            <a:pathLst>
              <a:path w="3270" h="261">
                <a:moveTo>
                  <a:pt x="249" y="261"/>
                </a:moveTo>
                <a:lnTo>
                  <a:pt x="3270" y="261"/>
                </a:lnTo>
                <a:lnTo>
                  <a:pt x="3022" y="0"/>
                </a:lnTo>
                <a:lnTo>
                  <a:pt x="0" y="0"/>
                </a:lnTo>
                <a:lnTo>
                  <a:pt x="249" y="261"/>
                </a:lnTo>
                <a:close/>
              </a:path>
            </a:pathLst>
          </a:custGeom>
          <a:solidFill>
            <a:srgbClr val="21306A"/>
          </a:solidFill>
          <a:ln w="9525">
            <a:noFill/>
          </a:ln>
        </p:spPr>
        <p:txBody>
          <a:bodyPr/>
          <a:lstStyle/>
          <a:p>
            <a:endParaRPr lang="zh-CN" altLang="en-US"/>
          </a:p>
        </p:txBody>
      </p:sp>
      <p:sp>
        <p:nvSpPr>
          <p:cNvPr id="7171" name="Freeform 7"/>
          <p:cNvSpPr/>
          <p:nvPr/>
        </p:nvSpPr>
        <p:spPr>
          <a:xfrm>
            <a:off x="3441700" y="2066925"/>
            <a:ext cx="1677988" cy="1165225"/>
          </a:xfrm>
          <a:custGeom>
            <a:avLst/>
            <a:gdLst/>
            <a:ahLst/>
            <a:cxnLst>
              <a:cxn ang="0">
                <a:pos x="1678169" y="0"/>
              </a:cxn>
              <a:cxn ang="0">
                <a:pos x="0" y="0"/>
              </a:cxn>
              <a:cxn ang="0">
                <a:pos x="0" y="1165197"/>
              </a:cxn>
              <a:cxn ang="0">
                <a:pos x="1202262" y="1165197"/>
              </a:cxn>
              <a:cxn ang="0">
                <a:pos x="1678169" y="0"/>
              </a:cxn>
            </a:cxnLst>
            <a:rect l="0" t="0" r="0" b="0"/>
            <a:pathLst>
              <a:path w="3022" h="2098">
                <a:moveTo>
                  <a:pt x="3022" y="0"/>
                </a:moveTo>
                <a:lnTo>
                  <a:pt x="0" y="0"/>
                </a:lnTo>
                <a:lnTo>
                  <a:pt x="0" y="2098"/>
                </a:lnTo>
                <a:lnTo>
                  <a:pt x="2165" y="2098"/>
                </a:lnTo>
                <a:lnTo>
                  <a:pt x="3022" y="0"/>
                </a:lnTo>
                <a:close/>
              </a:path>
            </a:pathLst>
          </a:custGeom>
          <a:solidFill>
            <a:schemeClr val="accent1"/>
          </a:solidFill>
          <a:ln w="9525">
            <a:noFill/>
          </a:ln>
        </p:spPr>
        <p:txBody>
          <a:bodyPr/>
          <a:lstStyle/>
          <a:p>
            <a:endParaRPr lang="zh-CN" altLang="en-US"/>
          </a:p>
        </p:txBody>
      </p:sp>
      <p:sp>
        <p:nvSpPr>
          <p:cNvPr id="7172" name="Freeform 8"/>
          <p:cNvSpPr/>
          <p:nvPr/>
        </p:nvSpPr>
        <p:spPr>
          <a:xfrm>
            <a:off x="8383588" y="4395788"/>
            <a:ext cx="433387" cy="433387"/>
          </a:xfrm>
          <a:custGeom>
            <a:avLst/>
            <a:gdLst/>
            <a:ahLst/>
            <a:cxnLst>
              <a:cxn ang="0">
                <a:pos x="434419" y="0"/>
              </a:cxn>
              <a:cxn ang="0">
                <a:pos x="434419" y="380534"/>
              </a:cxn>
              <a:cxn ang="0">
                <a:pos x="380533" y="434420"/>
              </a:cxn>
              <a:cxn ang="0">
                <a:pos x="0" y="434420"/>
              </a:cxn>
              <a:cxn ang="0">
                <a:pos x="434419" y="0"/>
              </a:cxn>
            </a:cxnLst>
            <a:rect l="0" t="0" r="0" b="0"/>
            <a:pathLst>
              <a:path w="782" h="782">
                <a:moveTo>
                  <a:pt x="782" y="0"/>
                </a:moveTo>
                <a:lnTo>
                  <a:pt x="782" y="685"/>
                </a:lnTo>
                <a:cubicBezTo>
                  <a:pt x="782" y="738"/>
                  <a:pt x="738" y="782"/>
                  <a:pt x="685" y="782"/>
                </a:cubicBezTo>
                <a:lnTo>
                  <a:pt x="0" y="782"/>
                </a:lnTo>
                <a:lnTo>
                  <a:pt x="782" y="0"/>
                </a:lnTo>
                <a:close/>
              </a:path>
            </a:pathLst>
          </a:custGeom>
          <a:solidFill>
            <a:schemeClr val="accent1"/>
          </a:solidFill>
          <a:ln w="9525">
            <a:noFill/>
          </a:ln>
        </p:spPr>
        <p:txBody>
          <a:bodyPr/>
          <a:lstStyle/>
          <a:p>
            <a:endParaRPr lang="zh-CN" altLang="en-US"/>
          </a:p>
        </p:txBody>
      </p:sp>
      <p:sp>
        <p:nvSpPr>
          <p:cNvPr id="7173" name="Freeform 9"/>
          <p:cNvSpPr>
            <a:spLocks noEditPoints="1"/>
          </p:cNvSpPr>
          <p:nvPr/>
        </p:nvSpPr>
        <p:spPr>
          <a:xfrm>
            <a:off x="8609013" y="4638675"/>
            <a:ext cx="149225" cy="149225"/>
          </a:xfrm>
          <a:custGeom>
            <a:avLst/>
            <a:gdLst/>
            <a:ahLst/>
            <a:cxnLst>
              <a:cxn ang="0">
                <a:pos x="81048" y="125458"/>
              </a:cxn>
              <a:cxn ang="0">
                <a:pos x="69390" y="116021"/>
              </a:cxn>
              <a:cxn ang="0">
                <a:pos x="98257" y="82158"/>
              </a:cxn>
              <a:cxn ang="0">
                <a:pos x="23870" y="82158"/>
              </a:cxn>
              <a:cxn ang="0">
                <a:pos x="23870" y="66615"/>
              </a:cxn>
              <a:cxn ang="0">
                <a:pos x="98257" y="66615"/>
              </a:cxn>
              <a:cxn ang="0">
                <a:pos x="69390" y="33307"/>
              </a:cxn>
              <a:cxn ang="0">
                <a:pos x="81048" y="23315"/>
              </a:cxn>
              <a:cxn ang="0">
                <a:pos x="124348" y="74387"/>
              </a:cxn>
              <a:cxn ang="0">
                <a:pos x="81048" y="125458"/>
              </a:cxn>
              <a:cxn ang="0">
                <a:pos x="74387" y="0"/>
              </a:cxn>
              <a:cxn ang="0">
                <a:pos x="148774" y="74387"/>
              </a:cxn>
              <a:cxn ang="0">
                <a:pos x="74387" y="148774"/>
              </a:cxn>
              <a:cxn ang="0">
                <a:pos x="0" y="74387"/>
              </a:cxn>
              <a:cxn ang="0">
                <a:pos x="74387" y="0"/>
              </a:cxn>
              <a:cxn ang="0">
                <a:pos x="74387" y="9437"/>
              </a:cxn>
              <a:cxn ang="0">
                <a:pos x="138781" y="74387"/>
              </a:cxn>
              <a:cxn ang="0">
                <a:pos x="74387" y="139336"/>
              </a:cxn>
              <a:cxn ang="0">
                <a:pos x="9437" y="74387"/>
              </a:cxn>
              <a:cxn ang="0">
                <a:pos x="74387" y="9437"/>
              </a:cxn>
            </a:cxnLst>
            <a:rect l="0" t="0" r="0" b="0"/>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w="9525">
            <a:noFill/>
          </a:ln>
        </p:spPr>
        <p:txBody>
          <a:bodyPr/>
          <a:lstStyle/>
          <a:p>
            <a:endParaRPr lang="zh-CN" altLang="en-US"/>
          </a:p>
        </p:txBody>
      </p:sp>
      <p:sp>
        <p:nvSpPr>
          <p:cNvPr id="7174" name="TextBox 27"/>
          <p:cNvSpPr txBox="1"/>
          <p:nvPr/>
        </p:nvSpPr>
        <p:spPr>
          <a:xfrm>
            <a:off x="3898900" y="2190750"/>
            <a:ext cx="523875" cy="1014730"/>
          </a:xfrm>
          <a:prstGeom prst="rect">
            <a:avLst/>
          </a:prstGeom>
          <a:noFill/>
          <a:ln w="9525">
            <a:noFill/>
          </a:ln>
        </p:spPr>
        <p:txBody>
          <a:bodyPr>
            <a:spAutoFit/>
          </a:bodyPr>
          <a:lstStyle/>
          <a:p>
            <a:pPr eaLnBrk="0" hangingPunct="0"/>
            <a:r>
              <a:rPr lang="en-US" altLang="zh-CN" sz="6000" b="1">
                <a:solidFill>
                  <a:srgbClr val="F8F8F8"/>
                </a:solidFill>
                <a:latin typeface="微软雅黑" panose="020B0503020204020204" pitchFamily="34" charset="-122"/>
                <a:ea typeface="微软雅黑" panose="020B0503020204020204" pitchFamily="34" charset="-122"/>
              </a:rPr>
              <a:t>1</a:t>
            </a:r>
            <a:endParaRPr lang="zh-CN" altLang="en-US" sz="6000" b="1" dirty="0">
              <a:solidFill>
                <a:srgbClr val="F8F8F8"/>
              </a:solidFill>
              <a:latin typeface="微软雅黑" panose="020B0503020204020204" pitchFamily="34" charset="-122"/>
              <a:ea typeface="微软雅黑" panose="020B0503020204020204" pitchFamily="34" charset="-122"/>
            </a:endParaRPr>
          </a:p>
        </p:txBody>
      </p:sp>
      <p:sp>
        <p:nvSpPr>
          <p:cNvPr id="7175" name="TextBox 28"/>
          <p:cNvSpPr txBox="1"/>
          <p:nvPr/>
        </p:nvSpPr>
        <p:spPr>
          <a:xfrm>
            <a:off x="4632325" y="3381375"/>
            <a:ext cx="3576638" cy="1014730"/>
          </a:xfrm>
          <a:prstGeom prst="rect">
            <a:avLst/>
          </a:prstGeom>
          <a:noFill/>
          <a:ln w="9525">
            <a:noFill/>
          </a:ln>
        </p:spPr>
        <p:txBody>
          <a:bodyPr>
            <a:spAutoFit/>
          </a:bodyPr>
          <a:lstStyle/>
          <a:p>
            <a:pPr eaLnBrk="0" hangingPunct="0"/>
            <a:r>
              <a:rPr lang="zh-CN" altLang="zh-CN" sz="6000" b="1" dirty="0">
                <a:solidFill>
                  <a:srgbClr val="3333FF"/>
                </a:solidFill>
                <a:latin typeface="华文中宋" panose="02010600040101010101" pitchFamily="2" charset="-122"/>
                <a:ea typeface="华文中宋" panose="02010600040101010101" pitchFamily="2" charset="-122"/>
              </a:rPr>
              <a:t>教材串讲</a:t>
            </a:r>
            <a:endParaRPr lang="zh-CN" altLang="en-US" sz="6000" b="1" dirty="0">
              <a:solidFill>
                <a:srgbClr val="3333FF"/>
              </a:solidFill>
              <a:latin typeface="华文中宋" panose="02010600040101010101" pitchFamily="2" charset="-122"/>
              <a:ea typeface="华文中宋" panose="02010600040101010101" pitchFamily="2" charset="-122"/>
            </a:endParaRPr>
          </a:p>
        </p:txBody>
      </p:sp>
      <p:sp>
        <p:nvSpPr>
          <p:cNvPr id="30" name="Rectangle 13"/>
          <p:cNvSpPr>
            <a:spLocks noChangeArrowheads="1"/>
          </p:cNvSpPr>
          <p:nvPr/>
        </p:nvSpPr>
        <p:spPr bwMode="auto">
          <a:xfrm>
            <a:off x="3509963" y="2727325"/>
            <a:ext cx="402590" cy="26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zh-CN" sz="1725" b="0" i="0" u="none" strike="noStrike" kern="1200" cap="none" spc="0" normalizeH="0" baseline="0" noProof="1">
                <a:solidFill>
                  <a:srgbClr val="FFFFFF"/>
                </a:solidFill>
                <a:latin typeface="Arial" panose="020B0604020202020204" pitchFamily="34" charset="0"/>
                <a:ea typeface="宋体" panose="02010600030101010101" pitchFamily="2" charset="-122"/>
                <a:cs typeface="+mn-cs"/>
              </a:rPr>
              <a:t>Part</a:t>
            </a:r>
            <a:endParaRPr kumimoji="0" lang="zh-CN" altLang="zh-CN" sz="100" b="0" i="0" u="none" strike="noStrike" kern="1200" cap="none" spc="0" normalizeH="0" baseline="0" noProof="1">
              <a:solidFill>
                <a:srgbClr val="FEAE01"/>
              </a:solidFill>
              <a:latin typeface="Arial" panose="020B0604020202020204" pitchFamily="34" charset="0"/>
              <a:ea typeface="宋体" panose="02010600030101010101" pitchFamily="2" charset="-122"/>
              <a:cs typeface="+mn-cs"/>
            </a:endParaRPr>
          </a:p>
        </p:txBody>
      </p:sp>
      <p:grpSp>
        <p:nvGrpSpPr>
          <p:cNvPr id="7177" name="组合 16"/>
          <p:cNvGrpSpPr/>
          <p:nvPr/>
        </p:nvGrpSpPr>
        <p:grpSpPr>
          <a:xfrm>
            <a:off x="1524000" y="5878513"/>
            <a:ext cx="9144000" cy="120650"/>
            <a:chOff x="6350" y="4365625"/>
            <a:chExt cx="15438439" cy="161926"/>
          </a:xfrm>
        </p:grpSpPr>
        <p:sp>
          <p:nvSpPr>
            <p:cNvPr id="7178" name="Rectangle 5"/>
            <p:cNvSpPr/>
            <p:nvPr/>
          </p:nvSpPr>
          <p:spPr>
            <a:xfrm>
              <a:off x="6350" y="4365625"/>
              <a:ext cx="3087688" cy="161926"/>
            </a:xfrm>
            <a:prstGeom prst="rect">
              <a:avLst/>
            </a:prstGeom>
            <a:solidFill>
              <a:schemeClr val="bg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79" name="Rectangle 6"/>
            <p:cNvSpPr/>
            <p:nvPr/>
          </p:nvSpPr>
          <p:spPr>
            <a:xfrm>
              <a:off x="3094038" y="4365625"/>
              <a:ext cx="3087688" cy="161926"/>
            </a:xfrm>
            <a:prstGeom prst="rect">
              <a:avLst/>
            </a:prstGeom>
            <a:solidFill>
              <a:schemeClr val="bg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80" name="Rectangle 7"/>
            <p:cNvSpPr/>
            <p:nvPr/>
          </p:nvSpPr>
          <p:spPr>
            <a:xfrm>
              <a:off x="6181725" y="4365625"/>
              <a:ext cx="3087688" cy="161926"/>
            </a:xfrm>
            <a:prstGeom prst="rect">
              <a:avLst/>
            </a:prstGeom>
            <a:solidFill>
              <a:schemeClr val="tx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81" name="Rectangle 8"/>
            <p:cNvSpPr/>
            <p:nvPr/>
          </p:nvSpPr>
          <p:spPr>
            <a:xfrm>
              <a:off x="9269413" y="4365625"/>
              <a:ext cx="3087688" cy="161926"/>
            </a:xfrm>
            <a:prstGeom prst="rect">
              <a:avLst/>
            </a:prstGeom>
            <a:solidFill>
              <a:schemeClr val="tx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7182" name="Rectangle 8"/>
            <p:cNvSpPr/>
            <p:nvPr/>
          </p:nvSpPr>
          <p:spPr>
            <a:xfrm>
              <a:off x="12357101" y="4365625"/>
              <a:ext cx="3087688" cy="161926"/>
            </a:xfrm>
            <a:prstGeom prst="rect">
              <a:avLst/>
            </a:prstGeom>
            <a:solidFill>
              <a:schemeClr val="accent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grpSp>
    </p:spTree>
  </p:cSld>
  <p:clrMapOvr>
    <a:masterClrMapping/>
  </p:clrMapOvr>
  <p:transition spd="slow" advTm="6202">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30</a:t>
            </a:fld>
            <a:endParaRPr lang="en-US" altLang="zh-CN" sz="1400" dirty="0"/>
          </a:p>
        </p:txBody>
      </p:sp>
      <p:sp>
        <p:nvSpPr>
          <p:cNvPr id="38914" name="Freeform 10"/>
          <p:cNvSpPr/>
          <p:nvPr/>
        </p:nvSpPr>
        <p:spPr>
          <a:xfrm>
            <a:off x="1574800" y="998538"/>
            <a:ext cx="9194800" cy="509587"/>
          </a:xfrm>
          <a:custGeom>
            <a:avLst/>
            <a:gdLst/>
            <a:ahLst/>
            <a:cxnLst>
              <a:cxn ang="0">
                <a:pos x="0" y="0"/>
              </a:cxn>
              <a:cxn ang="0">
                <a:pos x="9196070" y="0"/>
              </a:cxn>
              <a:cxn ang="0">
                <a:pos x="8829369" y="509270"/>
              </a:cxn>
              <a:cxn ang="0">
                <a:pos x="0" y="509270"/>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891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8916" name="TextBox 43"/>
          <p:cNvSpPr txBox="1"/>
          <p:nvPr/>
        </p:nvSpPr>
        <p:spPr>
          <a:xfrm>
            <a:off x="2593975" y="1047750"/>
            <a:ext cx="792289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第八章 习近平新时代中国特色社会主义思想及其历史地位</a:t>
            </a:r>
          </a:p>
        </p:txBody>
      </p:sp>
      <p:sp>
        <p:nvSpPr>
          <p:cNvPr id="3891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6"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a:t>
            </a:r>
            <a:r>
              <a:rPr lang="zh-CN" altLang="zh-CN" sz="2800" b="1" dirty="0">
                <a:solidFill>
                  <a:srgbClr val="CC0000"/>
                </a:solidFill>
                <a:latin typeface="华文中宋" panose="02010600040101010101" pitchFamily="2" charset="-122"/>
                <a:ea typeface="华文中宋" panose="02010600040101010101" pitchFamily="2" charset="-122"/>
              </a:rPr>
              <a:t>历史性成就和历史性变革</a:t>
            </a:r>
          </a:p>
        </p:txBody>
      </p:sp>
      <p:sp>
        <p:nvSpPr>
          <p:cNvPr id="48134" name="矩形 7"/>
          <p:cNvSpPr/>
          <p:nvPr/>
        </p:nvSpPr>
        <p:spPr>
          <a:xfrm>
            <a:off x="1924050" y="2457450"/>
            <a:ext cx="8286750" cy="2749550"/>
          </a:xfrm>
          <a:prstGeom prst="rect">
            <a:avLst/>
          </a:prstGeom>
          <a:noFill/>
          <a:ln w="9525">
            <a:noFill/>
          </a:ln>
        </p:spPr>
        <p:txBody>
          <a:bodyPr>
            <a:spAutoFit/>
          </a:bodyPr>
          <a:lstStyle/>
          <a:p>
            <a:pPr algn="just" defTabSz="457200" eaLnBrk="0" hangingPunct="0">
              <a:lnSpc>
                <a:spcPct val="120000"/>
              </a:lnSpc>
            </a:pPr>
            <a:r>
              <a:rPr lang="zh-CN" altLang="en-US" sz="2400" dirty="0">
                <a:latin typeface="华文新魏" panose="02010800040101010101" pitchFamily="2" charset="-122"/>
                <a:ea typeface="华文新魏" panose="02010800040101010101" pitchFamily="2" charset="-122"/>
              </a:rPr>
              <a:t>党的十八大以来的五年，是党和国家发展进程中极不平凡的五年。五年来，我们</a:t>
            </a:r>
            <a:r>
              <a:rPr lang="zh-CN" altLang="en-US" sz="2400" dirty="0">
                <a:solidFill>
                  <a:srgbClr val="1D41D5"/>
                </a:solidFill>
                <a:latin typeface="华文新魏" panose="02010800040101010101" pitchFamily="2" charset="-122"/>
                <a:ea typeface="华文新魏" panose="02010800040101010101" pitchFamily="2" charset="-122"/>
              </a:rPr>
              <a:t>统筹推进</a:t>
            </a:r>
            <a:r>
              <a:rPr lang="zh-CN" altLang="en-US" sz="2400" dirty="0">
                <a:solidFill>
                  <a:srgbClr val="FF0000"/>
                </a:solidFill>
                <a:latin typeface="华文新魏" panose="02010800040101010101" pitchFamily="2" charset="-122"/>
                <a:ea typeface="华文新魏" panose="02010800040101010101" pitchFamily="2" charset="-122"/>
              </a:rPr>
              <a:t>“五位一体”总体布局</a:t>
            </a:r>
            <a:r>
              <a:rPr lang="zh-CN" altLang="en-US" sz="2400" dirty="0">
                <a:latin typeface="华文新魏" panose="02010800040101010101" pitchFamily="2" charset="-122"/>
                <a:ea typeface="华文新魏" panose="02010800040101010101" pitchFamily="2" charset="-122"/>
              </a:rPr>
              <a:t>、</a:t>
            </a:r>
            <a:r>
              <a:rPr lang="zh-CN" altLang="en-US" sz="2400" dirty="0">
                <a:solidFill>
                  <a:srgbClr val="1D41D5"/>
                </a:solidFill>
                <a:latin typeface="华文新魏" panose="02010800040101010101" pitchFamily="2" charset="-122"/>
                <a:ea typeface="华文新魏" panose="02010800040101010101" pitchFamily="2" charset="-122"/>
              </a:rPr>
              <a:t>协调推进</a:t>
            </a:r>
            <a:r>
              <a:rPr lang="zh-CN" altLang="en-US" sz="2400" dirty="0">
                <a:solidFill>
                  <a:srgbClr val="FF0000"/>
                </a:solidFill>
                <a:latin typeface="华文新魏" panose="02010800040101010101" pitchFamily="2" charset="-122"/>
                <a:ea typeface="华文新魏" panose="02010800040101010101" pitchFamily="2" charset="-122"/>
              </a:rPr>
              <a:t>“四个全面”战略布局</a:t>
            </a:r>
            <a:r>
              <a:rPr lang="zh-CN" altLang="en-US" sz="2400" dirty="0">
                <a:latin typeface="华文新魏" panose="02010800040101010101" pitchFamily="2" charset="-122"/>
                <a:ea typeface="华文新魏" panose="02010800040101010101" pitchFamily="2" charset="-122"/>
              </a:rPr>
              <a:t>，“十二五”规划胜利完成，“十三五”规划顺利实施，推动党和国家事业取得了全方位的、开创性的历史性成就</a:t>
            </a:r>
            <a:r>
              <a:rPr lang="zh-CN" altLang="en-US" sz="2400" dirty="0">
                <a:solidFill>
                  <a:srgbClr val="FF0000"/>
                </a:solidFill>
                <a:latin typeface="华文新魏" panose="02010800040101010101" pitchFamily="2" charset="-122"/>
                <a:ea typeface="华文新魏" panose="02010800040101010101" pitchFamily="2" charset="-122"/>
              </a:rPr>
              <a:t>（</a:t>
            </a:r>
            <a:r>
              <a:rPr lang="en-US" altLang="zh-CN" sz="2400">
                <a:solidFill>
                  <a:srgbClr val="FF0000"/>
                </a:solidFill>
                <a:latin typeface="华文新魏" panose="02010800040101010101" pitchFamily="2" charset="-122"/>
                <a:ea typeface="华文新魏" panose="02010800040101010101" pitchFamily="2" charset="-122"/>
              </a:rPr>
              <a:t>10</a:t>
            </a:r>
            <a:r>
              <a:rPr lang="zh-CN" altLang="en-US" sz="2400" dirty="0">
                <a:solidFill>
                  <a:srgbClr val="FF0000"/>
                </a:solidFill>
                <a:latin typeface="华文新魏" panose="02010800040101010101" pitchFamily="2" charset="-122"/>
                <a:ea typeface="华文新魏" panose="02010800040101010101" pitchFamily="2" charset="-122"/>
              </a:rPr>
              <a:t>个方面）</a:t>
            </a:r>
            <a:r>
              <a:rPr lang="zh-CN" altLang="en-US" sz="2400" dirty="0">
                <a:latin typeface="华文新魏" panose="02010800040101010101" pitchFamily="2" charset="-122"/>
                <a:ea typeface="华文新魏" panose="02010800040101010101" pitchFamily="2" charset="-122"/>
              </a:rPr>
              <a:t>，发生了深层次的、根本性的历史性变革。</a:t>
            </a:r>
          </a:p>
        </p:txBody>
      </p:sp>
    </p:spTree>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8134"/>
                                        </p:tgtEl>
                                        <p:attrNameLst>
                                          <p:attrName>style.visibility</p:attrName>
                                        </p:attrNameLst>
                                      </p:cBhvr>
                                      <p:to>
                                        <p:strVal val="visible"/>
                                      </p:to>
                                    </p:set>
                                    <p:animEffect transition="in" filter="barn(inVertical)">
                                      <p:cBhvr>
                                        <p:cTn id="13"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81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31</a:t>
            </a:fld>
            <a:endParaRPr lang="en-US" altLang="zh-CN" sz="1400" dirty="0"/>
          </a:p>
        </p:txBody>
      </p:sp>
      <p:sp>
        <p:nvSpPr>
          <p:cNvPr id="39938" name="Freeform 10"/>
          <p:cNvSpPr/>
          <p:nvPr/>
        </p:nvSpPr>
        <p:spPr>
          <a:xfrm>
            <a:off x="1574800" y="998538"/>
            <a:ext cx="9194800" cy="509587"/>
          </a:xfrm>
          <a:custGeom>
            <a:avLst/>
            <a:gdLst/>
            <a:ahLst/>
            <a:cxnLst>
              <a:cxn ang="0">
                <a:pos x="0" y="0"/>
              </a:cxn>
              <a:cxn ang="0">
                <a:pos x="9196070" y="0"/>
              </a:cxn>
              <a:cxn ang="0">
                <a:pos x="8829369" y="509270"/>
              </a:cxn>
              <a:cxn ang="0">
                <a:pos x="0" y="509270"/>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3993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39940" name="TextBox 43"/>
          <p:cNvSpPr txBox="1"/>
          <p:nvPr/>
        </p:nvSpPr>
        <p:spPr>
          <a:xfrm>
            <a:off x="2593975" y="1047750"/>
            <a:ext cx="792289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第八章 习近平新时代中国特色社会主义思想及其历史地位</a:t>
            </a:r>
          </a:p>
        </p:txBody>
      </p:sp>
      <p:sp>
        <p:nvSpPr>
          <p:cNvPr id="3994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6"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a:t>
            </a:r>
            <a:r>
              <a:rPr lang="zh-CN" altLang="zh-CN" sz="2800" b="1" dirty="0">
                <a:solidFill>
                  <a:srgbClr val="CC0000"/>
                </a:solidFill>
                <a:latin typeface="华文中宋" panose="02010600040101010101" pitchFamily="2" charset="-122"/>
                <a:ea typeface="华文中宋" panose="02010600040101010101" pitchFamily="2" charset="-122"/>
              </a:rPr>
              <a:t>社会主要矛盾的变化</a:t>
            </a:r>
          </a:p>
        </p:txBody>
      </p:sp>
      <p:pic>
        <p:nvPicPr>
          <p:cNvPr id="4" name="图片 3"/>
          <p:cNvPicPr>
            <a:picLocks noChangeAspect="1"/>
          </p:cNvPicPr>
          <p:nvPr/>
        </p:nvPicPr>
        <p:blipFill rotWithShape="1">
          <a:blip r:embed="rId2"/>
          <a:srcRect t="1782"/>
          <a:stretch>
            <a:fillRect/>
          </a:stretch>
        </p:blipFill>
        <p:spPr>
          <a:xfrm>
            <a:off x="1930400" y="2422525"/>
            <a:ext cx="7931150" cy="4003675"/>
          </a:xfrm>
          <a:prstGeom prst="rect">
            <a:avLst/>
          </a:prstGeom>
          <a:ln>
            <a:noFill/>
          </a:ln>
          <a:effectLst>
            <a:outerShdw blurRad="190500" algn="tl" rotWithShape="0">
              <a:srgbClr val="000000">
                <a:alpha val="70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32</a:t>
            </a:fld>
            <a:endParaRPr lang="en-US" altLang="zh-CN" sz="1400" dirty="0"/>
          </a:p>
        </p:txBody>
      </p:sp>
      <p:sp>
        <p:nvSpPr>
          <p:cNvPr id="40962" name="Freeform 10"/>
          <p:cNvSpPr/>
          <p:nvPr/>
        </p:nvSpPr>
        <p:spPr>
          <a:xfrm>
            <a:off x="1574800" y="998538"/>
            <a:ext cx="9194800" cy="509587"/>
          </a:xfrm>
          <a:custGeom>
            <a:avLst/>
            <a:gdLst/>
            <a:ahLst/>
            <a:cxnLst>
              <a:cxn ang="0">
                <a:pos x="0" y="0"/>
              </a:cxn>
              <a:cxn ang="0">
                <a:pos x="9196070" y="0"/>
              </a:cxn>
              <a:cxn ang="0">
                <a:pos x="8829369" y="509270"/>
              </a:cxn>
              <a:cxn ang="0">
                <a:pos x="0" y="509270"/>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096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0964" name="TextBox 43"/>
          <p:cNvSpPr txBox="1"/>
          <p:nvPr/>
        </p:nvSpPr>
        <p:spPr>
          <a:xfrm>
            <a:off x="2593975" y="1047750"/>
            <a:ext cx="792289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第八章 习近平新时代中国特色社会主义思想及其历史地位</a:t>
            </a:r>
          </a:p>
        </p:txBody>
      </p:sp>
      <p:sp>
        <p:nvSpPr>
          <p:cNvPr id="4096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0966"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dirty="0">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a:t>
            </a:r>
            <a:r>
              <a:rPr lang="zh-CN" altLang="zh-CN" sz="2800" b="1" dirty="0">
                <a:solidFill>
                  <a:srgbClr val="CC0000"/>
                </a:solidFill>
                <a:latin typeface="华文中宋" panose="02010600040101010101" pitchFamily="2" charset="-122"/>
                <a:ea typeface="华文中宋" panose="02010600040101010101" pitchFamily="2" charset="-122"/>
              </a:rPr>
              <a:t>社会主要矛盾的变化</a:t>
            </a:r>
            <a:r>
              <a:rPr lang="zh-CN" altLang="en-US" sz="2800" b="1" dirty="0">
                <a:solidFill>
                  <a:srgbClr val="CC0000"/>
                </a:solidFill>
                <a:latin typeface="华文中宋" panose="02010600040101010101" pitchFamily="2" charset="-122"/>
                <a:ea typeface="华文中宋" panose="02010600040101010101" pitchFamily="2" charset="-122"/>
              </a:rPr>
              <a:t>依据</a:t>
            </a:r>
            <a:endParaRPr lang="zh-CN" altLang="zh-CN" sz="2800" b="1" dirty="0">
              <a:solidFill>
                <a:srgbClr val="CC0000"/>
              </a:solidFill>
              <a:latin typeface="华文中宋" panose="02010600040101010101" pitchFamily="2" charset="-122"/>
              <a:ea typeface="华文中宋" panose="02010600040101010101" pitchFamily="2" charset="-122"/>
            </a:endParaRPr>
          </a:p>
        </p:txBody>
      </p:sp>
      <p:grpSp>
        <p:nvGrpSpPr>
          <p:cNvPr id="45058" name="组合 18"/>
          <p:cNvGrpSpPr/>
          <p:nvPr/>
        </p:nvGrpSpPr>
        <p:grpSpPr>
          <a:xfrm>
            <a:off x="2855913" y="2068513"/>
            <a:ext cx="5640387" cy="4741862"/>
            <a:chOff x="305741" y="1376082"/>
            <a:chExt cx="5640397" cy="4741312"/>
          </a:xfrm>
        </p:grpSpPr>
        <p:grpSp>
          <p:nvGrpSpPr>
            <p:cNvPr id="40968" name="组合 6"/>
            <p:cNvGrpSpPr/>
            <p:nvPr/>
          </p:nvGrpSpPr>
          <p:grpSpPr>
            <a:xfrm>
              <a:off x="419197" y="1735937"/>
              <a:ext cx="3105151" cy="654421"/>
              <a:chOff x="713809" y="3672510"/>
              <a:chExt cx="3105151" cy="654421"/>
            </a:xfrm>
          </p:grpSpPr>
          <p:sp>
            <p:nvSpPr>
              <p:cNvPr id="40969" name="矩形标注 19"/>
              <p:cNvSpPr/>
              <p:nvPr/>
            </p:nvSpPr>
            <p:spPr>
              <a:xfrm rot="5400000" flipH="1" flipV="1">
                <a:off x="1939174" y="2447145"/>
                <a:ext cx="654421" cy="3105151"/>
              </a:xfrm>
              <a:prstGeom prst="wedgeRectCallout">
                <a:avLst>
                  <a:gd name="adj1" fmla="val 9069"/>
                  <a:gd name="adj2" fmla="val 58565"/>
                </a:avLst>
              </a:prstGeom>
              <a:gradFill rotWithShape="0">
                <a:gsLst>
                  <a:gs pos="0">
                    <a:srgbClr val="E30000"/>
                  </a:gs>
                  <a:gs pos="100000">
                    <a:srgbClr val="760303"/>
                  </a:gs>
                </a:gsLst>
                <a:lin ang="5400000"/>
                <a:tileRect/>
              </a:gradFill>
              <a:ln w="12700">
                <a:noFill/>
              </a:ln>
            </p:spPr>
            <p:txBody>
              <a:bodyPr vert="eaVert" anchor="ctr" anchorCtr="0"/>
              <a:lstStyle/>
              <a:p>
                <a:pPr algn="ctr" eaLnBrk="0" hangingPunct="0"/>
                <a:endParaRPr lang="zh-CN" altLang="en-US" dirty="0">
                  <a:solidFill>
                    <a:srgbClr val="FFF8E5"/>
                  </a:solidFill>
                  <a:latin typeface="Calibri" panose="020F0502020204030204" pitchFamily="34" charset="0"/>
                </a:endParaRPr>
              </a:p>
            </p:txBody>
          </p:sp>
          <p:sp>
            <p:nvSpPr>
              <p:cNvPr id="40970" name="文本框 4"/>
              <p:cNvSpPr txBox="1"/>
              <p:nvPr/>
            </p:nvSpPr>
            <p:spPr>
              <a:xfrm>
                <a:off x="1258326" y="3716989"/>
                <a:ext cx="2016125" cy="607625"/>
              </a:xfrm>
              <a:prstGeom prst="rect">
                <a:avLst/>
              </a:prstGeom>
              <a:noFill/>
              <a:ln w="9525">
                <a:noFill/>
              </a:ln>
            </p:spPr>
            <p:txBody>
              <a:bodyPr>
                <a:spAutoFit/>
              </a:bodyPr>
              <a:lstStyle/>
              <a:p>
                <a:pPr algn="ctr" defTabSz="457200" eaLnBrk="0" hangingPunct="0">
                  <a:lnSpc>
                    <a:spcPct val="120000"/>
                  </a:lnSpc>
                  <a:spcBef>
                    <a:spcPts val="1400"/>
                  </a:spcBef>
                </a:pPr>
                <a:r>
                  <a:rPr lang="zh-CN" altLang="en-US" sz="2800" b="1" dirty="0">
                    <a:solidFill>
                      <a:schemeClr val="bg1"/>
                    </a:solidFill>
                    <a:latin typeface="Arial" panose="020B0604020202020204" pitchFamily="34" charset="0"/>
                    <a:ea typeface="微软雅黑" panose="020B0503020204020204" pitchFamily="34" charset="-122"/>
                  </a:rPr>
                  <a:t>国情变化</a:t>
                </a:r>
              </a:p>
            </p:txBody>
          </p:sp>
        </p:grpSp>
        <p:sp>
          <p:nvSpPr>
            <p:cNvPr id="5" name="Oval 17"/>
            <p:cNvSpPr/>
            <p:nvPr/>
          </p:nvSpPr>
          <p:spPr>
            <a:xfrm rot="10800000" flipH="1" flipV="1">
              <a:off x="4571361" y="1376082"/>
              <a:ext cx="1374777" cy="1374616"/>
            </a:xfrm>
            <a:prstGeom prst="ellipse">
              <a:avLst/>
            </a:prstGeom>
            <a:solidFill>
              <a:srgbClr val="F83529">
                <a:lumMod val="20000"/>
                <a:lumOff val="80000"/>
                <a:alpha val="93000"/>
              </a:srgbClr>
            </a:solidFill>
            <a:ln w="76200" cap="flat" cmpd="sng" algn="ctr">
              <a:solidFill>
                <a:srgbClr val="F83529">
                  <a:alpha val="69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rPr>
                <a:t>基本</a:t>
              </a:r>
              <a:endParaRPr kumimoji="0" lang="en-US" altLang="zh-CN"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rPr>
                <a:t>前提</a:t>
              </a:r>
              <a:endParaRPr kumimoji="0"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endParaRPr>
            </a:p>
          </p:txBody>
        </p:sp>
        <p:grpSp>
          <p:nvGrpSpPr>
            <p:cNvPr id="40972" name="组合 7"/>
            <p:cNvGrpSpPr/>
            <p:nvPr/>
          </p:nvGrpSpPr>
          <p:grpSpPr>
            <a:xfrm>
              <a:off x="419197" y="3419523"/>
              <a:ext cx="3105151" cy="654421"/>
              <a:chOff x="713809" y="3672510"/>
              <a:chExt cx="3105151" cy="654421"/>
            </a:xfrm>
          </p:grpSpPr>
          <p:sp>
            <p:nvSpPr>
              <p:cNvPr id="40973" name="矩形标注 19"/>
              <p:cNvSpPr/>
              <p:nvPr/>
            </p:nvSpPr>
            <p:spPr>
              <a:xfrm rot="5400000" flipH="1" flipV="1">
                <a:off x="1939174" y="2447145"/>
                <a:ext cx="654421" cy="3105151"/>
              </a:xfrm>
              <a:prstGeom prst="wedgeRectCallout">
                <a:avLst>
                  <a:gd name="adj1" fmla="val 9069"/>
                  <a:gd name="adj2" fmla="val 58565"/>
                </a:avLst>
              </a:prstGeom>
              <a:gradFill rotWithShape="0">
                <a:gsLst>
                  <a:gs pos="0">
                    <a:srgbClr val="E30000"/>
                  </a:gs>
                  <a:gs pos="100000">
                    <a:srgbClr val="760303"/>
                  </a:gs>
                </a:gsLst>
                <a:lin ang="5400000"/>
                <a:tileRect/>
              </a:gradFill>
              <a:ln w="12700">
                <a:noFill/>
              </a:ln>
            </p:spPr>
            <p:txBody>
              <a:bodyPr vert="eaVert" anchor="ctr" anchorCtr="0"/>
              <a:lstStyle/>
              <a:p>
                <a:pPr algn="ctr" eaLnBrk="0" hangingPunct="0"/>
                <a:endParaRPr lang="zh-CN" altLang="en-US" dirty="0">
                  <a:solidFill>
                    <a:srgbClr val="FFF8E5"/>
                  </a:solidFill>
                  <a:latin typeface="Calibri" panose="020F0502020204030204" pitchFamily="34" charset="0"/>
                </a:endParaRPr>
              </a:p>
            </p:txBody>
          </p:sp>
          <p:sp>
            <p:nvSpPr>
              <p:cNvPr id="40974" name="文本框 9"/>
              <p:cNvSpPr txBox="1"/>
              <p:nvPr/>
            </p:nvSpPr>
            <p:spPr>
              <a:xfrm>
                <a:off x="1061476" y="3716882"/>
                <a:ext cx="2409825" cy="607625"/>
              </a:xfrm>
              <a:prstGeom prst="rect">
                <a:avLst/>
              </a:prstGeom>
              <a:noFill/>
              <a:ln w="9525">
                <a:noFill/>
              </a:ln>
            </p:spPr>
            <p:txBody>
              <a:bodyPr>
                <a:spAutoFit/>
              </a:bodyPr>
              <a:lstStyle/>
              <a:p>
                <a:pPr algn="ctr" defTabSz="457200" eaLnBrk="0" hangingPunct="0">
                  <a:lnSpc>
                    <a:spcPct val="120000"/>
                  </a:lnSpc>
                  <a:spcBef>
                    <a:spcPts val="1400"/>
                  </a:spcBef>
                </a:pPr>
                <a:r>
                  <a:rPr lang="zh-CN" altLang="en-US" sz="2800" b="1" dirty="0">
                    <a:solidFill>
                      <a:schemeClr val="bg1"/>
                    </a:solidFill>
                    <a:latin typeface="Arial" panose="020B0604020202020204" pitchFamily="34" charset="0"/>
                    <a:ea typeface="微软雅黑" panose="020B0503020204020204" pitchFamily="34" charset="-122"/>
                  </a:rPr>
                  <a:t>人们需求变化</a:t>
                </a:r>
              </a:p>
            </p:txBody>
          </p:sp>
        </p:grpSp>
        <p:sp>
          <p:nvSpPr>
            <p:cNvPr id="7" name="Oval 17"/>
            <p:cNvSpPr/>
            <p:nvPr/>
          </p:nvSpPr>
          <p:spPr>
            <a:xfrm rot="10800000" flipH="1" flipV="1">
              <a:off x="4571361" y="3060224"/>
              <a:ext cx="1374777" cy="1373029"/>
            </a:xfrm>
            <a:prstGeom prst="ellipse">
              <a:avLst/>
            </a:prstGeom>
            <a:solidFill>
              <a:srgbClr val="F83529">
                <a:lumMod val="20000"/>
                <a:lumOff val="80000"/>
                <a:alpha val="93000"/>
              </a:srgbClr>
            </a:solidFill>
            <a:ln w="76200" cap="flat" cmpd="sng" algn="ctr">
              <a:solidFill>
                <a:srgbClr val="F83529">
                  <a:alpha val="69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rPr>
                <a:t>核心</a:t>
              </a:r>
              <a:endParaRPr kumimoji="0" lang="en-US" altLang="zh-CN"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rPr>
                <a:t>内容</a:t>
              </a:r>
              <a:endParaRPr kumimoji="0"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endParaRPr>
            </a:p>
          </p:txBody>
        </p:sp>
        <p:grpSp>
          <p:nvGrpSpPr>
            <p:cNvPr id="40976" name="组合 11"/>
            <p:cNvGrpSpPr/>
            <p:nvPr/>
          </p:nvGrpSpPr>
          <p:grpSpPr>
            <a:xfrm>
              <a:off x="305741" y="5103109"/>
              <a:ext cx="3332070" cy="654421"/>
              <a:chOff x="600353" y="3672510"/>
              <a:chExt cx="3332070" cy="654421"/>
            </a:xfrm>
          </p:grpSpPr>
          <p:sp>
            <p:nvSpPr>
              <p:cNvPr id="40977" name="矩形标注 19"/>
              <p:cNvSpPr/>
              <p:nvPr/>
            </p:nvSpPr>
            <p:spPr>
              <a:xfrm rot="5400000" flipH="1" flipV="1">
                <a:off x="1939174" y="2447145"/>
                <a:ext cx="654421" cy="3105151"/>
              </a:xfrm>
              <a:prstGeom prst="wedgeRectCallout">
                <a:avLst>
                  <a:gd name="adj1" fmla="val 9069"/>
                  <a:gd name="adj2" fmla="val 58565"/>
                </a:avLst>
              </a:prstGeom>
              <a:gradFill rotWithShape="0">
                <a:gsLst>
                  <a:gs pos="0">
                    <a:srgbClr val="E30000"/>
                  </a:gs>
                  <a:gs pos="100000">
                    <a:srgbClr val="760303"/>
                  </a:gs>
                </a:gsLst>
                <a:lin ang="5400000"/>
                <a:tileRect/>
              </a:gradFill>
              <a:ln w="12700">
                <a:noFill/>
              </a:ln>
            </p:spPr>
            <p:txBody>
              <a:bodyPr vert="eaVert" anchor="ctr" anchorCtr="0"/>
              <a:lstStyle/>
              <a:p>
                <a:pPr algn="ctr" eaLnBrk="0" hangingPunct="0"/>
                <a:endParaRPr lang="zh-CN" altLang="en-US" dirty="0">
                  <a:solidFill>
                    <a:srgbClr val="FFF8E5"/>
                  </a:solidFill>
                  <a:latin typeface="Calibri" panose="020F0502020204030204" pitchFamily="34" charset="0"/>
                </a:endParaRPr>
              </a:p>
            </p:txBody>
          </p:sp>
          <p:sp>
            <p:nvSpPr>
              <p:cNvPr id="40978" name="文本框 13"/>
              <p:cNvSpPr txBox="1"/>
              <p:nvPr/>
            </p:nvSpPr>
            <p:spPr>
              <a:xfrm>
                <a:off x="600353" y="3716989"/>
                <a:ext cx="3332070" cy="607625"/>
              </a:xfrm>
              <a:prstGeom prst="rect">
                <a:avLst/>
              </a:prstGeom>
              <a:noFill/>
              <a:ln w="9525">
                <a:noFill/>
              </a:ln>
            </p:spPr>
            <p:txBody>
              <a:bodyPr>
                <a:spAutoFit/>
              </a:bodyPr>
              <a:lstStyle/>
              <a:p>
                <a:pPr algn="ctr" defTabSz="457200" eaLnBrk="0" hangingPunct="0">
                  <a:lnSpc>
                    <a:spcPct val="120000"/>
                  </a:lnSpc>
                  <a:spcBef>
                    <a:spcPts val="1400"/>
                  </a:spcBef>
                </a:pPr>
                <a:r>
                  <a:rPr lang="zh-CN" altLang="en-US" sz="2800" b="1" dirty="0">
                    <a:solidFill>
                      <a:schemeClr val="bg1"/>
                    </a:solidFill>
                    <a:latin typeface="Arial" panose="020B0604020202020204" pitchFamily="34" charset="0"/>
                    <a:ea typeface="微软雅黑" panose="020B0503020204020204" pitchFamily="34" charset="-122"/>
                  </a:rPr>
                  <a:t>发展不平衡不充分</a:t>
                </a:r>
              </a:p>
            </p:txBody>
          </p:sp>
        </p:grpSp>
        <p:sp>
          <p:nvSpPr>
            <p:cNvPr id="15" name="Oval 17"/>
            <p:cNvSpPr/>
            <p:nvPr/>
          </p:nvSpPr>
          <p:spPr>
            <a:xfrm rot="10800000" flipH="1" flipV="1">
              <a:off x="4571361" y="4742778"/>
              <a:ext cx="1374777" cy="1374616"/>
            </a:xfrm>
            <a:prstGeom prst="ellipse">
              <a:avLst/>
            </a:prstGeom>
            <a:solidFill>
              <a:srgbClr val="F83529">
                <a:lumMod val="20000"/>
                <a:lumOff val="80000"/>
                <a:alpha val="93000"/>
              </a:srgbClr>
            </a:solidFill>
            <a:ln w="76200" cap="flat" cmpd="sng" algn="ctr">
              <a:solidFill>
                <a:srgbClr val="F83529">
                  <a:alpha val="69000"/>
                </a:srgbClr>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rPr>
                <a:t>具体</a:t>
              </a:r>
              <a:endParaRPr kumimoji="0" lang="en-US" altLang="zh-CN"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rPr>
                <a:t>体现</a:t>
              </a:r>
              <a:endParaRPr kumimoji="0" sz="2400" b="1" i="0" u="none" strike="noStrike" kern="0" cap="none" spc="0" normalizeH="0" baseline="0" noProof="0" dirty="0">
                <a:ln>
                  <a:noFill/>
                </a:ln>
                <a:solidFill>
                  <a:srgbClr val="C00000"/>
                </a:solidFill>
                <a:effectLst/>
                <a:uLnTx/>
                <a:uFillTx/>
                <a:latin typeface="等线" panose="02010600030101010101" pitchFamily="2" charset="-122"/>
                <a:ea typeface="+mn-ea"/>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barn(inVertical)">
                                      <p:cBhvr>
                                        <p:cTn id="7" dur="500"/>
                                        <p:tgtEl>
                                          <p:spTgt spid="4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33</a:t>
            </a:fld>
            <a:endParaRPr lang="en-US" altLang="zh-CN" sz="1400" dirty="0"/>
          </a:p>
        </p:txBody>
      </p:sp>
      <p:sp>
        <p:nvSpPr>
          <p:cNvPr id="41986" name="Freeform 10"/>
          <p:cNvSpPr/>
          <p:nvPr/>
        </p:nvSpPr>
        <p:spPr>
          <a:xfrm>
            <a:off x="1574800" y="998538"/>
            <a:ext cx="9194800" cy="509587"/>
          </a:xfrm>
          <a:custGeom>
            <a:avLst/>
            <a:gdLst/>
            <a:ahLst/>
            <a:cxnLst>
              <a:cxn ang="0">
                <a:pos x="0" y="0"/>
              </a:cxn>
              <a:cxn ang="0">
                <a:pos x="9196070" y="0"/>
              </a:cxn>
              <a:cxn ang="0">
                <a:pos x="8829369" y="509270"/>
              </a:cxn>
              <a:cxn ang="0">
                <a:pos x="0" y="509270"/>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1987"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1988" name="TextBox 43"/>
          <p:cNvSpPr txBox="1"/>
          <p:nvPr/>
        </p:nvSpPr>
        <p:spPr>
          <a:xfrm>
            <a:off x="2593975" y="1047750"/>
            <a:ext cx="792289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第八章 习近平新时代中国特色社会主义思想及其历史地位</a:t>
            </a:r>
          </a:p>
        </p:txBody>
      </p:sp>
      <p:sp>
        <p:nvSpPr>
          <p:cNvPr id="4198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cxnSp>
        <p:nvCxnSpPr>
          <p:cNvPr id="4" name="直接连接符 3"/>
          <p:cNvCxnSpPr/>
          <p:nvPr/>
        </p:nvCxnSpPr>
        <p:spPr>
          <a:xfrm>
            <a:off x="5280025" y="3732213"/>
            <a:ext cx="5387975" cy="0"/>
          </a:xfrm>
          <a:prstGeom prst="line">
            <a:avLst/>
          </a:prstGeom>
          <a:ln w="19050">
            <a:solidFill>
              <a:srgbClr val="29292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10213" y="5014913"/>
            <a:ext cx="5157788" cy="0"/>
          </a:xfrm>
          <a:prstGeom prst="line">
            <a:avLst/>
          </a:prstGeom>
          <a:ln w="19050">
            <a:solidFill>
              <a:srgbClr val="292929"/>
            </a:solidFill>
          </a:ln>
        </p:spPr>
        <p:style>
          <a:lnRef idx="1">
            <a:schemeClr val="accent1"/>
          </a:lnRef>
          <a:fillRef idx="0">
            <a:schemeClr val="accent1"/>
          </a:fillRef>
          <a:effectRef idx="0">
            <a:schemeClr val="accent1"/>
          </a:effectRef>
          <a:fontRef idx="minor">
            <a:schemeClr val="tx1"/>
          </a:fontRef>
        </p:style>
      </p:cxnSp>
      <p:grpSp>
        <p:nvGrpSpPr>
          <p:cNvPr id="41992" name="组合 23"/>
          <p:cNvGrpSpPr/>
          <p:nvPr/>
        </p:nvGrpSpPr>
        <p:grpSpPr>
          <a:xfrm>
            <a:off x="1560513" y="3248025"/>
            <a:ext cx="3878262" cy="700088"/>
            <a:chOff x="36850" y="3143156"/>
            <a:chExt cx="3877459" cy="700020"/>
          </a:xfrm>
        </p:grpSpPr>
        <p:sp>
          <p:nvSpPr>
            <p:cNvPr id="5" name="文本框 4"/>
            <p:cNvSpPr txBox="1"/>
            <p:nvPr/>
          </p:nvSpPr>
          <p:spPr>
            <a:xfrm>
              <a:off x="36850" y="3382846"/>
              <a:ext cx="1803027" cy="460330"/>
            </a:xfrm>
            <a:prstGeom prst="rect">
              <a:avLst/>
            </a:prstGeom>
            <a:noFill/>
          </p:spPr>
          <p:txBody>
            <a:bodyPr>
              <a:spAutoFit/>
            </a:bodyPr>
            <a:lstStyle/>
            <a:p>
              <a:pPr marR="0" defTabSz="457200" eaLnBrk="0" hangingPunct="0">
                <a:buClrTx/>
                <a:buSzTx/>
                <a:buFontTx/>
                <a:buNone/>
                <a:defRPr/>
              </a:pPr>
              <a:r>
                <a:rPr kumimoji="0" lang="zh-CN" altLang="en-US" sz="2400" b="1" kern="1200" cap="none" spc="600" normalizeH="0" baseline="0" noProof="0" dirty="0">
                  <a:latin typeface="微软雅黑" panose="020B0503020204020204" pitchFamily="34" charset="-122"/>
                  <a:ea typeface="微软雅黑" panose="020B0503020204020204" pitchFamily="34" charset="-122"/>
                  <a:cs typeface="+mn-cs"/>
                </a:rPr>
                <a:t>站起来</a:t>
              </a:r>
            </a:p>
          </p:txBody>
        </p:sp>
        <p:sp>
          <p:nvSpPr>
            <p:cNvPr id="7" name="文本框 6"/>
            <p:cNvSpPr txBox="1"/>
            <p:nvPr/>
          </p:nvSpPr>
          <p:spPr>
            <a:xfrm>
              <a:off x="2111282" y="3143156"/>
              <a:ext cx="1803027" cy="460330"/>
            </a:xfrm>
            <a:prstGeom prst="rect">
              <a:avLst/>
            </a:prstGeom>
            <a:noFill/>
          </p:spPr>
          <p:txBody>
            <a:bodyPr>
              <a:spAutoFit/>
            </a:bodyPr>
            <a:lstStyle/>
            <a:p>
              <a:pPr marR="0" defTabSz="457200" eaLnBrk="0" hangingPunct="0">
                <a:buClrTx/>
                <a:buSzTx/>
                <a:buFontTx/>
                <a:buNone/>
                <a:defRPr/>
              </a:pPr>
              <a:r>
                <a:rPr kumimoji="0" lang="zh-CN" altLang="en-US" sz="2400" b="1" kern="1200" cap="none" spc="600" normalizeH="0" baseline="0" noProof="0" dirty="0">
                  <a:solidFill>
                    <a:srgbClr val="C00000"/>
                  </a:solidFill>
                  <a:latin typeface="微软雅黑" panose="020B0503020204020204" pitchFamily="34" charset="-122"/>
                  <a:ea typeface="微软雅黑" panose="020B0503020204020204" pitchFamily="34" charset="-122"/>
                  <a:cs typeface="+mn-cs"/>
                </a:rPr>
                <a:t>新中国</a:t>
              </a:r>
            </a:p>
          </p:txBody>
        </p:sp>
        <p:sp>
          <p:nvSpPr>
            <p:cNvPr id="8" name="Freeform 11"/>
            <p:cNvSpPr/>
            <p:nvPr/>
          </p:nvSpPr>
          <p:spPr bwMode="auto">
            <a:xfrm>
              <a:off x="1363725" y="3338400"/>
              <a:ext cx="790411" cy="465092"/>
            </a:xfrm>
            <a:custGeom>
              <a:avLst/>
              <a:gdLst>
                <a:gd name="T0" fmla="*/ 0 w 2070"/>
                <a:gd name="T1" fmla="*/ 1214 h 1214"/>
                <a:gd name="T2" fmla="*/ 2070 w 2070"/>
                <a:gd name="T3" fmla="*/ 177 h 1214"/>
              </a:gdLst>
              <a:ahLst/>
              <a:cxnLst>
                <a:cxn ang="0">
                  <a:pos x="T0" y="T1"/>
                </a:cxn>
                <a:cxn ang="0">
                  <a:pos x="T2" y="T3"/>
                </a:cxn>
              </a:cxnLst>
              <a:rect l="0" t="0" r="r" b="b"/>
              <a:pathLst>
                <a:path w="2070" h="1214">
                  <a:moveTo>
                    <a:pt x="0" y="1214"/>
                  </a:moveTo>
                  <a:cubicBezTo>
                    <a:pt x="269" y="321"/>
                    <a:pt x="979" y="0"/>
                    <a:pt x="2070" y="177"/>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lIns="91404" tIns="45702" rIns="91404" bIns="45702"/>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latin typeface="+mn-lt"/>
                <a:ea typeface="+mn-ea"/>
                <a:cs typeface="+mn-cs"/>
              </a:endParaRPr>
            </a:p>
          </p:txBody>
        </p:sp>
      </p:grpSp>
      <p:grpSp>
        <p:nvGrpSpPr>
          <p:cNvPr id="41996" name="组合 24"/>
          <p:cNvGrpSpPr/>
          <p:nvPr/>
        </p:nvGrpSpPr>
        <p:grpSpPr>
          <a:xfrm>
            <a:off x="1874838" y="4243388"/>
            <a:ext cx="3905250" cy="774700"/>
            <a:chOff x="350110" y="4448628"/>
            <a:chExt cx="3905438" cy="775333"/>
          </a:xfrm>
        </p:grpSpPr>
        <p:sp>
          <p:nvSpPr>
            <p:cNvPr id="9" name="文本框 8"/>
            <p:cNvSpPr txBox="1"/>
            <p:nvPr/>
          </p:nvSpPr>
          <p:spPr>
            <a:xfrm>
              <a:off x="350110" y="4763210"/>
              <a:ext cx="1803487" cy="460751"/>
            </a:xfrm>
            <a:prstGeom prst="rect">
              <a:avLst/>
            </a:prstGeom>
            <a:noFill/>
          </p:spPr>
          <p:txBody>
            <a:bodyPr>
              <a:spAutoFit/>
            </a:bodyPr>
            <a:lstStyle/>
            <a:p>
              <a:pPr marR="0" defTabSz="457200" eaLnBrk="0" hangingPunct="0">
                <a:buClrTx/>
                <a:buSzTx/>
                <a:buFontTx/>
                <a:buNone/>
                <a:defRPr/>
              </a:pPr>
              <a:r>
                <a:rPr kumimoji="0" lang="zh-CN" altLang="en-US" sz="2400" b="1" kern="1200" cap="none" spc="600" normalizeH="0" baseline="0" noProof="0" dirty="0">
                  <a:latin typeface="微软雅黑" panose="020B0503020204020204" pitchFamily="34" charset="-122"/>
                  <a:ea typeface="微软雅黑" panose="020B0503020204020204" pitchFamily="34" charset="-122"/>
                  <a:cs typeface="+mn-cs"/>
                </a:rPr>
                <a:t>富起来</a:t>
              </a:r>
            </a:p>
          </p:txBody>
        </p:sp>
        <p:sp>
          <p:nvSpPr>
            <p:cNvPr id="12" name="文本框 11"/>
            <p:cNvSpPr txBox="1"/>
            <p:nvPr/>
          </p:nvSpPr>
          <p:spPr>
            <a:xfrm>
              <a:off x="2452061" y="4448628"/>
              <a:ext cx="1803487" cy="460751"/>
            </a:xfrm>
            <a:prstGeom prst="rect">
              <a:avLst/>
            </a:prstGeom>
            <a:noFill/>
          </p:spPr>
          <p:txBody>
            <a:bodyPr>
              <a:spAutoFit/>
            </a:bodyPr>
            <a:lstStyle/>
            <a:p>
              <a:pPr marR="0" defTabSz="457200" eaLnBrk="0" hangingPunct="0">
                <a:buClrTx/>
                <a:buSzTx/>
                <a:buFontTx/>
                <a:buNone/>
                <a:defRPr/>
              </a:pPr>
              <a:r>
                <a:rPr kumimoji="0" lang="zh-CN" altLang="en-US" sz="2400" b="1" kern="1200" cap="none" spc="600" normalizeH="0" baseline="0" noProof="0" dirty="0">
                  <a:solidFill>
                    <a:srgbClr val="C00000"/>
                  </a:solidFill>
                  <a:latin typeface="微软雅黑" panose="020B0503020204020204" pitchFamily="34" charset="-122"/>
                  <a:ea typeface="微软雅黑" panose="020B0503020204020204" pitchFamily="34" charset="-122"/>
                  <a:cs typeface="+mn-cs"/>
                </a:rPr>
                <a:t>新时期</a:t>
              </a:r>
            </a:p>
          </p:txBody>
        </p:sp>
        <p:sp>
          <p:nvSpPr>
            <p:cNvPr id="13" name="Freeform 11"/>
            <p:cNvSpPr/>
            <p:nvPr/>
          </p:nvSpPr>
          <p:spPr bwMode="auto">
            <a:xfrm>
              <a:off x="1661448" y="4688536"/>
              <a:ext cx="790613" cy="465518"/>
            </a:xfrm>
            <a:custGeom>
              <a:avLst/>
              <a:gdLst>
                <a:gd name="T0" fmla="*/ 0 w 2070"/>
                <a:gd name="T1" fmla="*/ 1214 h 1214"/>
                <a:gd name="T2" fmla="*/ 2070 w 2070"/>
                <a:gd name="T3" fmla="*/ 177 h 1214"/>
              </a:gdLst>
              <a:ahLst/>
              <a:cxnLst>
                <a:cxn ang="0">
                  <a:pos x="T0" y="T1"/>
                </a:cxn>
                <a:cxn ang="0">
                  <a:pos x="T2" y="T3"/>
                </a:cxn>
              </a:cxnLst>
              <a:rect l="0" t="0" r="r" b="b"/>
              <a:pathLst>
                <a:path w="2070" h="1214">
                  <a:moveTo>
                    <a:pt x="0" y="1214"/>
                  </a:moveTo>
                  <a:cubicBezTo>
                    <a:pt x="269" y="321"/>
                    <a:pt x="979" y="0"/>
                    <a:pt x="2070" y="177"/>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lIns="91404" tIns="45702" rIns="91404" bIns="45702"/>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latin typeface="+mn-lt"/>
                <a:ea typeface="+mn-ea"/>
                <a:cs typeface="+mn-cs"/>
              </a:endParaRPr>
            </a:p>
          </p:txBody>
        </p:sp>
      </p:grpSp>
      <p:cxnSp>
        <p:nvCxnSpPr>
          <p:cNvPr id="17" name="直接连接符 16"/>
          <p:cNvCxnSpPr/>
          <p:nvPr/>
        </p:nvCxnSpPr>
        <p:spPr>
          <a:xfrm>
            <a:off x="5702300" y="6270625"/>
            <a:ext cx="4965700" cy="0"/>
          </a:xfrm>
          <a:prstGeom prst="line">
            <a:avLst/>
          </a:prstGeom>
          <a:ln w="19050">
            <a:solidFill>
              <a:srgbClr val="292929"/>
            </a:solidFill>
          </a:ln>
        </p:spPr>
        <p:style>
          <a:lnRef idx="1">
            <a:schemeClr val="accent1"/>
          </a:lnRef>
          <a:fillRef idx="0">
            <a:schemeClr val="accent1"/>
          </a:fillRef>
          <a:effectRef idx="0">
            <a:schemeClr val="accent1"/>
          </a:effectRef>
          <a:fontRef idx="minor">
            <a:schemeClr val="tx1"/>
          </a:fontRef>
        </p:style>
      </p:cxnSp>
      <p:grpSp>
        <p:nvGrpSpPr>
          <p:cNvPr id="42001" name="组合 25"/>
          <p:cNvGrpSpPr/>
          <p:nvPr/>
        </p:nvGrpSpPr>
        <p:grpSpPr>
          <a:xfrm>
            <a:off x="2351088" y="5314950"/>
            <a:ext cx="3905250" cy="742950"/>
            <a:chOff x="827495" y="5210204"/>
            <a:chExt cx="3905438" cy="742676"/>
          </a:xfrm>
        </p:grpSpPr>
        <p:sp>
          <p:nvSpPr>
            <p:cNvPr id="14" name="文本框 13"/>
            <p:cNvSpPr txBox="1"/>
            <p:nvPr/>
          </p:nvSpPr>
          <p:spPr>
            <a:xfrm>
              <a:off x="827495" y="5492675"/>
              <a:ext cx="1803487" cy="460205"/>
            </a:xfrm>
            <a:prstGeom prst="rect">
              <a:avLst/>
            </a:prstGeom>
            <a:noFill/>
          </p:spPr>
          <p:txBody>
            <a:bodyPr>
              <a:spAutoFit/>
            </a:bodyPr>
            <a:lstStyle/>
            <a:p>
              <a:pPr marR="0" defTabSz="457200" eaLnBrk="0" hangingPunct="0">
                <a:buClrTx/>
                <a:buSzTx/>
                <a:buFontTx/>
                <a:buNone/>
                <a:defRPr/>
              </a:pPr>
              <a:r>
                <a:rPr kumimoji="0" lang="zh-CN" altLang="en-US" sz="2400" b="1" kern="1200" cap="none" spc="600" normalizeH="0" baseline="0" noProof="0" dirty="0">
                  <a:latin typeface="微软雅黑" panose="020B0503020204020204" pitchFamily="34" charset="-122"/>
                  <a:ea typeface="微软雅黑" panose="020B0503020204020204" pitchFamily="34" charset="-122"/>
                  <a:cs typeface="+mn-cs"/>
                </a:rPr>
                <a:t>强起来</a:t>
              </a:r>
            </a:p>
          </p:txBody>
        </p:sp>
        <p:sp>
          <p:nvSpPr>
            <p:cNvPr id="15" name="文本框 14"/>
            <p:cNvSpPr txBox="1"/>
            <p:nvPr/>
          </p:nvSpPr>
          <p:spPr>
            <a:xfrm>
              <a:off x="2929446" y="5210204"/>
              <a:ext cx="1803487" cy="460205"/>
            </a:xfrm>
            <a:prstGeom prst="rect">
              <a:avLst/>
            </a:prstGeom>
            <a:noFill/>
          </p:spPr>
          <p:txBody>
            <a:bodyPr>
              <a:spAutoFit/>
            </a:bodyPr>
            <a:lstStyle/>
            <a:p>
              <a:pPr marR="0" defTabSz="457200" eaLnBrk="0" hangingPunct="0">
                <a:buClrTx/>
                <a:buSzTx/>
                <a:buFontTx/>
                <a:buNone/>
                <a:defRPr/>
              </a:pPr>
              <a:r>
                <a:rPr kumimoji="0" lang="zh-CN" altLang="en-US" sz="2400" b="1" kern="1200" cap="none" spc="600" normalizeH="0" baseline="0" noProof="0" dirty="0">
                  <a:solidFill>
                    <a:srgbClr val="C00000"/>
                  </a:solidFill>
                  <a:latin typeface="微软雅黑" panose="020B0503020204020204" pitchFamily="34" charset="-122"/>
                  <a:ea typeface="微软雅黑" panose="020B0503020204020204" pitchFamily="34" charset="-122"/>
                  <a:cs typeface="+mn-cs"/>
                </a:rPr>
                <a:t>新时代</a:t>
              </a:r>
            </a:p>
          </p:txBody>
        </p:sp>
        <p:sp>
          <p:nvSpPr>
            <p:cNvPr id="16" name="Freeform 11"/>
            <p:cNvSpPr/>
            <p:nvPr/>
          </p:nvSpPr>
          <p:spPr bwMode="auto">
            <a:xfrm>
              <a:off x="2138833" y="5418090"/>
              <a:ext cx="790613" cy="463379"/>
            </a:xfrm>
            <a:custGeom>
              <a:avLst/>
              <a:gdLst>
                <a:gd name="T0" fmla="*/ 0 w 2070"/>
                <a:gd name="T1" fmla="*/ 1214 h 1214"/>
                <a:gd name="T2" fmla="*/ 2070 w 2070"/>
                <a:gd name="T3" fmla="*/ 177 h 1214"/>
              </a:gdLst>
              <a:ahLst/>
              <a:cxnLst>
                <a:cxn ang="0">
                  <a:pos x="T0" y="T1"/>
                </a:cxn>
                <a:cxn ang="0">
                  <a:pos x="T2" y="T3"/>
                </a:cxn>
              </a:cxnLst>
              <a:rect l="0" t="0" r="r" b="b"/>
              <a:pathLst>
                <a:path w="2070" h="1214">
                  <a:moveTo>
                    <a:pt x="0" y="1214"/>
                  </a:moveTo>
                  <a:cubicBezTo>
                    <a:pt x="269" y="321"/>
                    <a:pt x="979" y="0"/>
                    <a:pt x="2070" y="177"/>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lIns="91404" tIns="45702" rIns="91404" bIns="45702"/>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BC0000"/>
                </a:solidFill>
                <a:effectLst/>
                <a:uLnTx/>
                <a:uFillTx/>
                <a:latin typeface="+mn-lt"/>
                <a:ea typeface="+mn-ea"/>
                <a:cs typeface="+mn-cs"/>
              </a:endParaRPr>
            </a:p>
          </p:txBody>
        </p:sp>
      </p:grpSp>
      <p:sp>
        <p:nvSpPr>
          <p:cNvPr id="20" name="圆角矩形 7"/>
          <p:cNvSpPr/>
          <p:nvPr/>
        </p:nvSpPr>
        <p:spPr>
          <a:xfrm>
            <a:off x="3072958" y="1732365"/>
            <a:ext cx="6198485" cy="684300"/>
          </a:xfrm>
          <a:prstGeom prst="roundRect">
            <a:avLst/>
          </a:prstGeom>
          <a:gradFill>
            <a:gsLst>
              <a:gs pos="90000">
                <a:srgbClr val="C00000"/>
              </a:gs>
              <a:gs pos="30000">
                <a:srgbClr val="FF3300"/>
              </a:gs>
            </a:gsLst>
            <a:lin ang="5400000" scaled="1"/>
          </a:gra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rPr>
              <a:t>历史方位：中华民族进入强起来的新时代</a:t>
            </a:r>
          </a:p>
        </p:txBody>
      </p:sp>
      <p:sp>
        <p:nvSpPr>
          <p:cNvPr id="42006" name="文本框 20"/>
          <p:cNvSpPr txBox="1"/>
          <p:nvPr/>
        </p:nvSpPr>
        <p:spPr>
          <a:xfrm>
            <a:off x="5546725" y="2641600"/>
            <a:ext cx="4302125" cy="977265"/>
          </a:xfrm>
          <a:prstGeom prst="rect">
            <a:avLst/>
          </a:prstGeom>
          <a:noFill/>
          <a:ln w="9525">
            <a:noFill/>
          </a:ln>
        </p:spPr>
        <p:txBody>
          <a:bodyPr>
            <a:spAutoFit/>
          </a:bodyPr>
          <a:lstStyle/>
          <a:p>
            <a:pPr algn="just" defTabSz="457200" eaLnBrk="0" hangingPunct="0">
              <a:lnSpc>
                <a:spcPct val="120000"/>
              </a:lnSpc>
              <a:spcBef>
                <a:spcPts val="1400"/>
              </a:spcBef>
            </a:pPr>
            <a:r>
              <a:rPr lang="en-US" altLang="zh-CN" sz="2400" b="1">
                <a:latin typeface="Arial" panose="020B0604020202020204" pitchFamily="34" charset="0"/>
                <a:ea typeface="微软雅黑" panose="020B0503020204020204" pitchFamily="34" charset="-122"/>
              </a:rPr>
              <a:t>1949</a:t>
            </a:r>
            <a:r>
              <a:rPr lang="zh-CN" altLang="en-US" sz="2400" b="1" dirty="0">
                <a:latin typeface="Arial" panose="020B0604020202020204" pitchFamily="34" charset="0"/>
                <a:ea typeface="微软雅黑" panose="020B0503020204020204" pitchFamily="34" charset="-122"/>
              </a:rPr>
              <a:t>年新中国成立，对应的是“站起来”。</a:t>
            </a:r>
          </a:p>
        </p:txBody>
      </p:sp>
      <p:sp>
        <p:nvSpPr>
          <p:cNvPr id="42007" name="文本框 21"/>
          <p:cNvSpPr txBox="1"/>
          <p:nvPr/>
        </p:nvSpPr>
        <p:spPr>
          <a:xfrm>
            <a:off x="5629275" y="3892550"/>
            <a:ext cx="4694238" cy="977265"/>
          </a:xfrm>
          <a:prstGeom prst="rect">
            <a:avLst/>
          </a:prstGeom>
          <a:noFill/>
          <a:ln w="9525">
            <a:noFill/>
          </a:ln>
        </p:spPr>
        <p:txBody>
          <a:bodyPr>
            <a:spAutoFit/>
          </a:bodyPr>
          <a:lstStyle/>
          <a:p>
            <a:pPr algn="just" defTabSz="457200" eaLnBrk="0" hangingPunct="0">
              <a:lnSpc>
                <a:spcPct val="120000"/>
              </a:lnSpc>
              <a:spcBef>
                <a:spcPts val="1400"/>
              </a:spcBef>
            </a:pPr>
            <a:r>
              <a:rPr lang="zh-CN" altLang="en-US" sz="2400" b="1" dirty="0">
                <a:latin typeface="Arial" panose="020B0604020202020204" pitchFamily="34" charset="0"/>
                <a:ea typeface="微软雅黑" panose="020B0503020204020204" pitchFamily="34" charset="-122"/>
              </a:rPr>
              <a:t>十一届三中全会提出改革开放，使中国人民逐渐</a:t>
            </a:r>
            <a:r>
              <a:rPr lang="en-US" altLang="zh-CN" sz="2400" b="1">
                <a:latin typeface="Arial" panose="020B0604020202020204" pitchFamily="34" charset="0"/>
                <a:ea typeface="微软雅黑" panose="020B0503020204020204" pitchFamily="34" charset="-122"/>
              </a:rPr>
              <a:t>”</a:t>
            </a:r>
            <a:r>
              <a:rPr lang="zh-CN" altLang="en-US" sz="2400" b="1" dirty="0">
                <a:latin typeface="Arial" panose="020B0604020202020204" pitchFamily="34" charset="0"/>
                <a:ea typeface="微软雅黑" panose="020B0503020204020204" pitchFamily="34" charset="-122"/>
              </a:rPr>
              <a:t>富起来</a:t>
            </a:r>
            <a:r>
              <a:rPr lang="en-US" altLang="zh-CN" sz="2400" b="1">
                <a:latin typeface="Arial" panose="020B0604020202020204" pitchFamily="34" charset="0"/>
                <a:ea typeface="微软雅黑" panose="020B0503020204020204" pitchFamily="34" charset="-122"/>
              </a:rPr>
              <a:t>”</a:t>
            </a:r>
            <a:r>
              <a:rPr lang="zh-CN" altLang="en-US" sz="2400" b="1" dirty="0">
                <a:latin typeface="Arial" panose="020B0604020202020204" pitchFamily="34" charset="0"/>
                <a:ea typeface="微软雅黑" panose="020B0503020204020204" pitchFamily="34" charset="-122"/>
              </a:rPr>
              <a:t>。</a:t>
            </a:r>
          </a:p>
        </p:txBody>
      </p:sp>
      <p:sp>
        <p:nvSpPr>
          <p:cNvPr id="42008" name="文本框 22"/>
          <p:cNvSpPr txBox="1"/>
          <p:nvPr/>
        </p:nvSpPr>
        <p:spPr>
          <a:xfrm>
            <a:off x="6096000" y="5157788"/>
            <a:ext cx="4386263" cy="977265"/>
          </a:xfrm>
          <a:prstGeom prst="rect">
            <a:avLst/>
          </a:prstGeom>
          <a:noFill/>
          <a:ln w="9525">
            <a:noFill/>
          </a:ln>
        </p:spPr>
        <p:txBody>
          <a:bodyPr>
            <a:spAutoFit/>
          </a:bodyPr>
          <a:lstStyle/>
          <a:p>
            <a:pPr algn="just" defTabSz="457200" eaLnBrk="0" hangingPunct="0">
              <a:lnSpc>
                <a:spcPct val="120000"/>
              </a:lnSpc>
              <a:spcBef>
                <a:spcPts val="1400"/>
              </a:spcBef>
            </a:pPr>
            <a:r>
              <a:rPr lang="zh-CN" altLang="en-US" sz="2400" b="1" dirty="0">
                <a:latin typeface="Arial" panose="020B0604020202020204" pitchFamily="34" charset="0"/>
                <a:ea typeface="微软雅黑" panose="020B0503020204020204" pitchFamily="34" charset="-122"/>
              </a:rPr>
              <a:t>中国梦又是强国梦、强军梦，所以对应的是“强起来”。</a:t>
            </a:r>
          </a:p>
        </p:txBody>
      </p:sp>
    </p:spTree>
  </p:cSld>
  <p:clrMapOvr>
    <a:masterClrMapping/>
  </p:clrMapOvr>
  <p:transition spd="slow">
    <p:split orient="vert"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34</a:t>
            </a:fld>
            <a:endParaRPr lang="en-US" altLang="zh-CN" sz="1400" dirty="0"/>
          </a:p>
        </p:txBody>
      </p:sp>
      <p:sp>
        <p:nvSpPr>
          <p:cNvPr id="44034" name="Freeform 10"/>
          <p:cNvSpPr/>
          <p:nvPr/>
        </p:nvSpPr>
        <p:spPr>
          <a:xfrm>
            <a:off x="1574800" y="998538"/>
            <a:ext cx="9194800" cy="509587"/>
          </a:xfrm>
          <a:custGeom>
            <a:avLst/>
            <a:gdLst/>
            <a:ahLst/>
            <a:cxnLst>
              <a:cxn ang="0">
                <a:pos x="0" y="0"/>
              </a:cxn>
              <a:cxn ang="0">
                <a:pos x="9196070" y="0"/>
              </a:cxn>
              <a:cxn ang="0">
                <a:pos x="8829369" y="509270"/>
              </a:cxn>
              <a:cxn ang="0">
                <a:pos x="0" y="509270"/>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403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4036" name="TextBox 43"/>
          <p:cNvSpPr txBox="1"/>
          <p:nvPr/>
        </p:nvSpPr>
        <p:spPr>
          <a:xfrm>
            <a:off x="2593975" y="1047750"/>
            <a:ext cx="792289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第八章 习近平新时代中国特色社会主义思想及其历史地位</a:t>
            </a:r>
          </a:p>
        </p:txBody>
      </p:sp>
      <p:sp>
        <p:nvSpPr>
          <p:cNvPr id="4403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6"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a:t>
            </a:r>
            <a:r>
              <a:rPr lang="zh-CN" altLang="zh-CN" sz="2800" b="1" dirty="0">
                <a:solidFill>
                  <a:srgbClr val="CC0000"/>
                </a:solidFill>
                <a:latin typeface="华文中宋" panose="02010600040101010101" pitchFamily="2" charset="-122"/>
                <a:ea typeface="华文中宋" panose="02010600040101010101" pitchFamily="2" charset="-122"/>
              </a:rPr>
              <a:t>主要内容</a:t>
            </a:r>
          </a:p>
        </p:txBody>
      </p:sp>
      <p:sp>
        <p:nvSpPr>
          <p:cNvPr id="8" name="Rectangle 13"/>
          <p:cNvSpPr>
            <a:spLocks noChangeArrowheads="1"/>
          </p:cNvSpPr>
          <p:nvPr/>
        </p:nvSpPr>
        <p:spPr bwMode="auto">
          <a:xfrm>
            <a:off x="1882775" y="2357438"/>
            <a:ext cx="2111375" cy="1355725"/>
          </a:xfrm>
          <a:prstGeom prst="rect">
            <a:avLst/>
          </a:prstGeom>
          <a:gradFill>
            <a:gsLst>
              <a:gs pos="0">
                <a:srgbClr val="E30000"/>
              </a:gs>
              <a:gs pos="100000">
                <a:srgbClr val="760303"/>
              </a:gs>
            </a:gsLst>
            <a:lin ang="2700000" scaled="0"/>
          </a:gradFill>
          <a:ln>
            <a:noFill/>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习近平新时代中国特色社会主义思想</a:t>
            </a:r>
            <a:endParaRPr kumimoji="0" 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707" name="文本框 9"/>
          <p:cNvSpPr txBox="1"/>
          <p:nvPr/>
        </p:nvSpPr>
        <p:spPr>
          <a:xfrm>
            <a:off x="5626100" y="2343150"/>
            <a:ext cx="4706938" cy="1420495"/>
          </a:xfrm>
          <a:prstGeom prst="rect">
            <a:avLst/>
          </a:prstGeom>
          <a:noFill/>
          <a:ln w="9525">
            <a:noFill/>
          </a:ln>
        </p:spPr>
        <p:txBody>
          <a:bodyPr>
            <a:spAutoFit/>
          </a:bodyPr>
          <a:lstStyle/>
          <a:p>
            <a:pPr algn="just" defTabSz="457200" eaLnBrk="0" hangingPunct="0">
              <a:lnSpc>
                <a:spcPct val="120000"/>
              </a:lnSpc>
              <a:spcBef>
                <a:spcPts val="1400"/>
              </a:spcBef>
            </a:pPr>
            <a:r>
              <a:rPr lang="zh-CN" altLang="en-US" sz="2400" dirty="0">
                <a:latin typeface="Arial" panose="020B0604020202020204" pitchFamily="34" charset="0"/>
                <a:ea typeface="微软雅黑" panose="020B0503020204020204" pitchFamily="34" charset="-122"/>
              </a:rPr>
              <a:t>新时代坚持和发展什么样的中国特色社会主义，怎样坚持和发展中国特色社会主义</a:t>
            </a:r>
          </a:p>
        </p:txBody>
      </p:sp>
      <p:sp>
        <p:nvSpPr>
          <p:cNvPr id="12" name="右箭头 50"/>
          <p:cNvSpPr/>
          <p:nvPr/>
        </p:nvSpPr>
        <p:spPr>
          <a:xfrm>
            <a:off x="4614863" y="2876550"/>
            <a:ext cx="647700" cy="3175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13"/>
          <p:cNvSpPr>
            <a:spLocks noChangeArrowheads="1"/>
          </p:cNvSpPr>
          <p:nvPr/>
        </p:nvSpPr>
        <p:spPr bwMode="auto">
          <a:xfrm>
            <a:off x="1882775" y="4068763"/>
            <a:ext cx="2111375" cy="690563"/>
          </a:xfrm>
          <a:prstGeom prst="rect">
            <a:avLst/>
          </a:prstGeom>
          <a:gradFill>
            <a:gsLst>
              <a:gs pos="0">
                <a:srgbClr val="E30000"/>
              </a:gs>
              <a:gs pos="100000">
                <a:srgbClr val="760303"/>
              </a:gs>
            </a:gsLst>
            <a:lin ang="2700000" scaled="0"/>
          </a:gradFill>
          <a:ln>
            <a:noFill/>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科学发展观</a:t>
            </a:r>
            <a:endParaRPr kumimoji="0" 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710" name="文本框 19"/>
          <p:cNvSpPr txBox="1"/>
          <p:nvPr/>
        </p:nvSpPr>
        <p:spPr>
          <a:xfrm>
            <a:off x="5626100" y="4125913"/>
            <a:ext cx="4706938" cy="534035"/>
          </a:xfrm>
          <a:prstGeom prst="rect">
            <a:avLst/>
          </a:prstGeom>
          <a:noFill/>
          <a:ln w="9525">
            <a:noFill/>
          </a:ln>
        </p:spPr>
        <p:txBody>
          <a:bodyPr>
            <a:spAutoFit/>
          </a:bodyPr>
          <a:lstStyle/>
          <a:p>
            <a:pPr algn="just" defTabSz="457200" eaLnBrk="0" hangingPunct="0">
              <a:lnSpc>
                <a:spcPct val="120000"/>
              </a:lnSpc>
              <a:spcBef>
                <a:spcPts val="1400"/>
              </a:spcBef>
            </a:pPr>
            <a:r>
              <a:rPr lang="zh-CN" altLang="en-US" sz="2400" dirty="0">
                <a:latin typeface="Arial" panose="020B0604020202020204" pitchFamily="34" charset="0"/>
                <a:ea typeface="微软雅黑" panose="020B0503020204020204" pitchFamily="34" charset="-122"/>
              </a:rPr>
              <a:t>实现什么样的发展，怎样发展</a:t>
            </a:r>
          </a:p>
        </p:txBody>
      </p:sp>
      <p:sp>
        <p:nvSpPr>
          <p:cNvPr id="21" name="右箭头 50"/>
          <p:cNvSpPr/>
          <p:nvPr/>
        </p:nvSpPr>
        <p:spPr>
          <a:xfrm>
            <a:off x="4614863" y="4222750"/>
            <a:ext cx="647700" cy="3175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22" name="Rectangle 13"/>
          <p:cNvSpPr>
            <a:spLocks noChangeArrowheads="1"/>
          </p:cNvSpPr>
          <p:nvPr/>
        </p:nvSpPr>
        <p:spPr bwMode="auto">
          <a:xfrm>
            <a:off x="1882775" y="5057775"/>
            <a:ext cx="2111375" cy="692150"/>
          </a:xfrm>
          <a:prstGeom prst="rect">
            <a:avLst/>
          </a:prstGeom>
          <a:gradFill>
            <a:gsLst>
              <a:gs pos="0">
                <a:srgbClr val="E30000"/>
              </a:gs>
              <a:gs pos="100000">
                <a:srgbClr val="760303"/>
              </a:gs>
            </a:gsLst>
            <a:lin ang="2700000" scaled="0"/>
          </a:gradFill>
          <a:ln>
            <a:noFill/>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“三个代表”</a:t>
            </a:r>
            <a:endParaRPr kumimoji="0" 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713" name="文本框 22"/>
          <p:cNvSpPr txBox="1"/>
          <p:nvPr/>
        </p:nvSpPr>
        <p:spPr>
          <a:xfrm>
            <a:off x="5626100" y="5114925"/>
            <a:ext cx="4706938" cy="534035"/>
          </a:xfrm>
          <a:prstGeom prst="rect">
            <a:avLst/>
          </a:prstGeom>
          <a:noFill/>
          <a:ln w="9525">
            <a:noFill/>
          </a:ln>
        </p:spPr>
        <p:txBody>
          <a:bodyPr>
            <a:spAutoFit/>
          </a:bodyPr>
          <a:lstStyle/>
          <a:p>
            <a:pPr algn="just" defTabSz="457200" eaLnBrk="0" hangingPunct="0">
              <a:lnSpc>
                <a:spcPct val="120000"/>
              </a:lnSpc>
              <a:spcBef>
                <a:spcPts val="1400"/>
              </a:spcBef>
            </a:pPr>
            <a:r>
              <a:rPr lang="zh-CN" altLang="en-US" sz="2400" dirty="0">
                <a:latin typeface="Arial" panose="020B0604020202020204" pitchFamily="34" charset="0"/>
                <a:ea typeface="微软雅黑" panose="020B0503020204020204" pitchFamily="34" charset="-122"/>
              </a:rPr>
              <a:t>建设什么样的党，怎样建设党</a:t>
            </a:r>
          </a:p>
        </p:txBody>
      </p:sp>
      <p:sp>
        <p:nvSpPr>
          <p:cNvPr id="24" name="右箭头 50"/>
          <p:cNvSpPr/>
          <p:nvPr/>
        </p:nvSpPr>
        <p:spPr>
          <a:xfrm>
            <a:off x="4614863" y="5211763"/>
            <a:ext cx="647700" cy="319088"/>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25" name="Rectangle 13"/>
          <p:cNvSpPr>
            <a:spLocks noChangeArrowheads="1"/>
          </p:cNvSpPr>
          <p:nvPr/>
        </p:nvSpPr>
        <p:spPr bwMode="auto">
          <a:xfrm>
            <a:off x="1882775" y="6048375"/>
            <a:ext cx="2111375" cy="692150"/>
          </a:xfrm>
          <a:prstGeom prst="rect">
            <a:avLst/>
          </a:prstGeom>
          <a:gradFill>
            <a:gsLst>
              <a:gs pos="0">
                <a:srgbClr val="E30000"/>
              </a:gs>
              <a:gs pos="100000">
                <a:srgbClr val="760303"/>
              </a:gs>
            </a:gsLst>
            <a:lin ang="2700000" scaled="0"/>
          </a:gradFill>
          <a:ln>
            <a:noFill/>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邓小平理论</a:t>
            </a:r>
            <a:endParaRPr kumimoji="0" 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2716" name="文本框 25"/>
          <p:cNvSpPr txBox="1"/>
          <p:nvPr/>
        </p:nvSpPr>
        <p:spPr>
          <a:xfrm>
            <a:off x="5626100" y="5876925"/>
            <a:ext cx="4706938" cy="977265"/>
          </a:xfrm>
          <a:prstGeom prst="rect">
            <a:avLst/>
          </a:prstGeom>
          <a:noFill/>
          <a:ln w="9525">
            <a:noFill/>
          </a:ln>
        </p:spPr>
        <p:txBody>
          <a:bodyPr>
            <a:spAutoFit/>
          </a:bodyPr>
          <a:lstStyle/>
          <a:p>
            <a:pPr algn="just" defTabSz="457200" eaLnBrk="0" hangingPunct="0">
              <a:lnSpc>
                <a:spcPct val="120000"/>
              </a:lnSpc>
              <a:spcBef>
                <a:spcPts val="1400"/>
              </a:spcBef>
            </a:pPr>
            <a:r>
              <a:rPr lang="zh-CN" altLang="en-US" sz="2400" dirty="0">
                <a:latin typeface="Arial" panose="020B0604020202020204" pitchFamily="34" charset="0"/>
                <a:ea typeface="微软雅黑" panose="020B0503020204020204" pitchFamily="34" charset="-122"/>
              </a:rPr>
              <a:t>建设什么样的社会主义，怎样建设社会主义</a:t>
            </a:r>
          </a:p>
        </p:txBody>
      </p:sp>
      <p:sp>
        <p:nvSpPr>
          <p:cNvPr id="27" name="右箭头 50"/>
          <p:cNvSpPr/>
          <p:nvPr/>
        </p:nvSpPr>
        <p:spPr>
          <a:xfrm>
            <a:off x="4614863" y="6202363"/>
            <a:ext cx="647700" cy="3175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2716"/>
                                        </p:tgtEl>
                                        <p:attrNameLst>
                                          <p:attrName>style.visibility</p:attrName>
                                        </p:attrNameLst>
                                      </p:cBhvr>
                                      <p:to>
                                        <p:strVal val="visible"/>
                                      </p:to>
                                    </p:set>
                                    <p:animEffect transition="in" filter="wipe(left)">
                                      <p:cBhvr>
                                        <p:cTn id="21" dur="500"/>
                                        <p:tgtEl>
                                          <p:spTgt spid="727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72713"/>
                                        </p:tgtEl>
                                        <p:attrNameLst>
                                          <p:attrName>style.visibility</p:attrName>
                                        </p:attrNameLst>
                                      </p:cBhvr>
                                      <p:to>
                                        <p:strVal val="visible"/>
                                      </p:to>
                                    </p:set>
                                    <p:animEffect transition="in" filter="wipe(left)">
                                      <p:cBhvr>
                                        <p:cTn id="34" dur="500"/>
                                        <p:tgtEl>
                                          <p:spTgt spid="727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72710"/>
                                        </p:tgtEl>
                                        <p:attrNameLst>
                                          <p:attrName>style.visibility</p:attrName>
                                        </p:attrNameLst>
                                      </p:cBhvr>
                                      <p:to>
                                        <p:strVal val="visible"/>
                                      </p:to>
                                    </p:set>
                                    <p:animEffect transition="in" filter="wipe(left)">
                                      <p:cBhvr>
                                        <p:cTn id="47" dur="500"/>
                                        <p:tgtEl>
                                          <p:spTgt spid="727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72707"/>
                                        </p:tgtEl>
                                        <p:attrNameLst>
                                          <p:attrName>style.visibility</p:attrName>
                                        </p:attrNameLst>
                                      </p:cBhvr>
                                      <p:to>
                                        <p:strVal val="visible"/>
                                      </p:to>
                                    </p:set>
                                    <p:animEffect transition="in" filter="wipe(left)">
                                      <p:cBhvr>
                                        <p:cTn id="60" dur="500"/>
                                        <p:tgtEl>
                                          <p:spTgt spid="72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72707" grpId="0"/>
      <p:bldP spid="12" grpId="0" bldLvl="0" animBg="1"/>
      <p:bldP spid="14" grpId="0" bldLvl="0" animBg="1"/>
      <p:bldP spid="72710" grpId="0"/>
      <p:bldP spid="21" grpId="0" bldLvl="0" animBg="1"/>
      <p:bldP spid="22" grpId="0" bldLvl="0" animBg="1"/>
      <p:bldP spid="72713" grpId="0"/>
      <p:bldP spid="24" grpId="0" bldLvl="0" animBg="1"/>
      <p:bldP spid="25" grpId="0" bldLvl="0" animBg="1"/>
      <p:bldP spid="72716" grpId="0"/>
      <p:bldP spid="2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Freeform 10"/>
          <p:cNvSpPr/>
          <p:nvPr/>
        </p:nvSpPr>
        <p:spPr>
          <a:xfrm>
            <a:off x="1574800" y="998538"/>
            <a:ext cx="9194800" cy="509587"/>
          </a:xfrm>
          <a:custGeom>
            <a:avLst/>
            <a:gdLst/>
            <a:ahLst/>
            <a:cxnLst>
              <a:cxn ang="0">
                <a:pos x="0" y="0"/>
              </a:cxn>
              <a:cxn ang="0">
                <a:pos x="9196070" y="0"/>
              </a:cxn>
              <a:cxn ang="0">
                <a:pos x="8829369" y="509270"/>
              </a:cxn>
              <a:cxn ang="0">
                <a:pos x="0" y="509270"/>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505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5059" name="TextBox 43"/>
          <p:cNvSpPr txBox="1"/>
          <p:nvPr/>
        </p:nvSpPr>
        <p:spPr>
          <a:xfrm>
            <a:off x="2593975" y="1047750"/>
            <a:ext cx="792289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第八章 习近平新时代中国特色社会主义思想及其历史地位</a:t>
            </a:r>
          </a:p>
        </p:txBody>
      </p:sp>
      <p:sp>
        <p:nvSpPr>
          <p:cNvPr id="45060"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45061"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3</a:t>
            </a:r>
            <a:r>
              <a:rPr lang="zh-CN" altLang="en-US" sz="2800" b="1" dirty="0">
                <a:solidFill>
                  <a:srgbClr val="CC0000"/>
                </a:solidFill>
                <a:latin typeface="华文中宋" panose="02010600040101010101" pitchFamily="2" charset="-122"/>
                <a:ea typeface="华文中宋" panose="02010600040101010101" pitchFamily="2" charset="-122"/>
              </a:rPr>
              <a:t>、</a:t>
            </a:r>
            <a:r>
              <a:rPr lang="zh-CN" altLang="zh-CN" sz="2800" b="1" dirty="0">
                <a:solidFill>
                  <a:srgbClr val="CC0000"/>
                </a:solidFill>
                <a:latin typeface="华文中宋" panose="02010600040101010101" pitchFamily="2" charset="-122"/>
                <a:ea typeface="华文中宋" panose="02010600040101010101" pitchFamily="2" charset="-122"/>
              </a:rPr>
              <a:t>主要内容</a:t>
            </a:r>
          </a:p>
        </p:txBody>
      </p:sp>
      <p:grpSp>
        <p:nvGrpSpPr>
          <p:cNvPr id="5" name="组合 4"/>
          <p:cNvGrpSpPr/>
          <p:nvPr/>
        </p:nvGrpSpPr>
        <p:grpSpPr>
          <a:xfrm>
            <a:off x="2286000" y="2527300"/>
            <a:ext cx="7458075" cy="760413"/>
            <a:chOff x="1200" y="3981"/>
            <a:chExt cx="11744" cy="1196"/>
          </a:xfrm>
        </p:grpSpPr>
        <p:sp>
          <p:nvSpPr>
            <p:cNvPr id="10" name="圆角矩形 47"/>
            <p:cNvSpPr>
              <a:spLocks noChangeArrowheads="1"/>
            </p:cNvSpPr>
            <p:nvPr/>
          </p:nvSpPr>
          <p:spPr bwMode="auto">
            <a:xfrm flipV="1">
              <a:off x="1200" y="3981"/>
              <a:ext cx="11744" cy="1196"/>
            </a:xfrm>
            <a:prstGeom prst="flowChartAlternateProcess">
              <a:avLst/>
            </a:prstGeom>
            <a:solidFill>
              <a:srgbClr val="FFC000"/>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zh-CN" sz="1100" b="0" i="0" u="none" strike="noStrike" kern="0" cap="none" spc="0" normalizeH="0" baseline="0" noProof="0">
                <a:ln>
                  <a:noFill/>
                </a:ln>
                <a:solidFill>
                  <a:sysClr val="window" lastClr="FFFFFF"/>
                </a:solidFill>
                <a:effectLst/>
                <a:uLnTx/>
                <a:uFillTx/>
                <a:latin typeface="+mn-lt"/>
                <a:ea typeface="微软雅黑" panose="020B0503020204020204" pitchFamily="34" charset="-122"/>
                <a:cs typeface="+mn-ea"/>
                <a:sym typeface="Arial" panose="020B0604020202020204" pitchFamily="34" charset="0"/>
              </a:endParaRPr>
            </a:p>
          </p:txBody>
        </p:sp>
        <p:sp>
          <p:nvSpPr>
            <p:cNvPr id="45064" name="文本框 2"/>
            <p:cNvSpPr/>
            <p:nvPr/>
          </p:nvSpPr>
          <p:spPr>
            <a:xfrm>
              <a:off x="1200" y="4117"/>
              <a:ext cx="11432" cy="931"/>
            </a:xfrm>
            <a:prstGeom prst="flowChartAlternateProcess">
              <a:avLst/>
            </a:prstGeom>
            <a:noFill/>
            <a:ln w="9525">
              <a:noFill/>
            </a:ln>
          </p:spPr>
          <p:txBody>
            <a:bodyPr>
              <a:spAutoFit/>
            </a:bodyPr>
            <a:lstStyle/>
            <a:p>
              <a:pPr algn="ctr" defTabSz="457200" eaLnBrk="0" hangingPunct="0">
                <a:lnSpc>
                  <a:spcPct val="120000"/>
                </a:lnSpc>
                <a:spcBef>
                  <a:spcPts val="1400"/>
                </a:spcBef>
              </a:pPr>
              <a:r>
                <a:rPr lang="zh-CN" altLang="en-US" sz="2400" b="1" dirty="0">
                  <a:solidFill>
                    <a:schemeClr val="bg1"/>
                  </a:solidFill>
                  <a:latin typeface="Arial" panose="020B0604020202020204" pitchFamily="34" charset="0"/>
                  <a:ea typeface="微软雅黑" panose="020B0503020204020204" pitchFamily="34" charset="-122"/>
                </a:rPr>
                <a:t>核心要义：坚持和发展中国特色社会主义</a:t>
              </a:r>
            </a:p>
          </p:txBody>
        </p:sp>
      </p:grpSp>
      <p:grpSp>
        <p:nvGrpSpPr>
          <p:cNvPr id="7" name="组合 6"/>
          <p:cNvGrpSpPr/>
          <p:nvPr/>
        </p:nvGrpSpPr>
        <p:grpSpPr>
          <a:xfrm>
            <a:off x="2266950" y="3684588"/>
            <a:ext cx="7458075" cy="760412"/>
            <a:chOff x="1200" y="3981"/>
            <a:chExt cx="11744" cy="1196"/>
          </a:xfrm>
        </p:grpSpPr>
        <p:sp>
          <p:nvSpPr>
            <p:cNvPr id="13" name="圆角矩形 47"/>
            <p:cNvSpPr>
              <a:spLocks noChangeArrowheads="1"/>
            </p:cNvSpPr>
            <p:nvPr/>
          </p:nvSpPr>
          <p:spPr bwMode="auto">
            <a:xfrm flipV="1">
              <a:off x="1200" y="3981"/>
              <a:ext cx="11744" cy="1196"/>
            </a:xfrm>
            <a:prstGeom prst="flowChartAlternateProcess">
              <a:avLst/>
            </a:prstGeom>
            <a:solidFill>
              <a:srgbClr val="FFC000"/>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zh-CN" sz="1100" b="0" i="0" u="none" strike="noStrike" kern="0" cap="none" spc="0" normalizeH="0" baseline="0" noProof="0">
                <a:ln>
                  <a:noFill/>
                </a:ln>
                <a:solidFill>
                  <a:sysClr val="window" lastClr="FFFFFF"/>
                </a:solidFill>
                <a:effectLst/>
                <a:uLnTx/>
                <a:uFillTx/>
                <a:latin typeface="+mn-lt"/>
                <a:ea typeface="微软雅黑" panose="020B0503020204020204" pitchFamily="34" charset="-122"/>
                <a:cs typeface="+mn-ea"/>
                <a:sym typeface="Arial" panose="020B0604020202020204" pitchFamily="34" charset="0"/>
              </a:endParaRPr>
            </a:p>
          </p:txBody>
        </p:sp>
        <p:sp>
          <p:nvSpPr>
            <p:cNvPr id="45067" name="文本框 2"/>
            <p:cNvSpPr/>
            <p:nvPr/>
          </p:nvSpPr>
          <p:spPr>
            <a:xfrm>
              <a:off x="1200" y="4117"/>
              <a:ext cx="11432" cy="931"/>
            </a:xfrm>
            <a:prstGeom prst="flowChartAlternateProcess">
              <a:avLst/>
            </a:prstGeom>
            <a:noFill/>
            <a:ln w="9525">
              <a:noFill/>
            </a:ln>
          </p:spPr>
          <p:txBody>
            <a:bodyPr>
              <a:spAutoFit/>
            </a:bodyPr>
            <a:lstStyle/>
            <a:p>
              <a:pPr algn="ctr" defTabSz="457200" eaLnBrk="0" hangingPunct="0">
                <a:lnSpc>
                  <a:spcPct val="120000"/>
                </a:lnSpc>
                <a:spcBef>
                  <a:spcPts val="1400"/>
                </a:spcBef>
              </a:pPr>
              <a:r>
                <a:rPr lang="zh-CN" altLang="en-US" sz="2400" b="1" dirty="0">
                  <a:solidFill>
                    <a:schemeClr val="bg1"/>
                  </a:solidFill>
                  <a:latin typeface="Arial" panose="020B0604020202020204" pitchFamily="34" charset="0"/>
                  <a:ea typeface="微软雅黑" panose="020B0503020204020204" pitchFamily="34" charset="-122"/>
                </a:rPr>
                <a:t>丰富内涵：</a:t>
              </a:r>
              <a:r>
                <a:rPr lang="en-US" altLang="zh-CN" sz="2400" b="1">
                  <a:solidFill>
                    <a:schemeClr val="bg1"/>
                  </a:solidFill>
                  <a:latin typeface="Arial" panose="020B0604020202020204" pitchFamily="34" charset="0"/>
                  <a:ea typeface="微软雅黑" panose="020B0503020204020204" pitchFamily="34" charset="-122"/>
                </a:rPr>
                <a:t>“</a:t>
              </a:r>
              <a:r>
                <a:rPr lang="zh-CN" altLang="en-US" sz="2400" b="1" dirty="0">
                  <a:solidFill>
                    <a:schemeClr val="bg1"/>
                  </a:solidFill>
                  <a:latin typeface="Arial" panose="020B0604020202020204" pitchFamily="34" charset="0"/>
                  <a:ea typeface="微软雅黑" panose="020B0503020204020204" pitchFamily="34" charset="-122"/>
                </a:rPr>
                <a:t>八个明确</a:t>
              </a:r>
              <a:r>
                <a:rPr lang="en-US" altLang="zh-CN" sz="2400" b="1">
                  <a:solidFill>
                    <a:schemeClr val="bg1"/>
                  </a:solidFill>
                  <a:latin typeface="Arial" panose="020B0604020202020204" pitchFamily="34" charset="0"/>
                  <a:ea typeface="微软雅黑" panose="020B0503020204020204" pitchFamily="34" charset="-122"/>
                </a:rPr>
                <a:t>”</a:t>
              </a:r>
              <a:r>
                <a:rPr lang="zh-CN" altLang="en-US" sz="2400" b="1" dirty="0">
                  <a:solidFill>
                    <a:schemeClr val="bg1"/>
                  </a:solidFill>
                  <a:latin typeface="Arial" panose="020B0604020202020204" pitchFamily="34" charset="0"/>
                  <a:ea typeface="微软雅黑" panose="020B0503020204020204" pitchFamily="34" charset="-122"/>
                </a:rPr>
                <a:t>（十九大报告）</a:t>
              </a:r>
            </a:p>
          </p:txBody>
        </p:sp>
      </p:grpSp>
      <p:grpSp>
        <p:nvGrpSpPr>
          <p:cNvPr id="16" name="组合 15"/>
          <p:cNvGrpSpPr/>
          <p:nvPr/>
        </p:nvGrpSpPr>
        <p:grpSpPr>
          <a:xfrm>
            <a:off x="2286000" y="4870450"/>
            <a:ext cx="7458075" cy="758825"/>
            <a:chOff x="1200" y="3981"/>
            <a:chExt cx="11744" cy="1196"/>
          </a:xfrm>
        </p:grpSpPr>
        <p:sp>
          <p:nvSpPr>
            <p:cNvPr id="17" name="圆角矩形 47"/>
            <p:cNvSpPr>
              <a:spLocks noChangeArrowheads="1"/>
            </p:cNvSpPr>
            <p:nvPr/>
          </p:nvSpPr>
          <p:spPr bwMode="auto">
            <a:xfrm flipV="1">
              <a:off x="1200" y="3981"/>
              <a:ext cx="11744" cy="1196"/>
            </a:xfrm>
            <a:prstGeom prst="flowChartAlternateProcess">
              <a:avLst/>
            </a:prstGeom>
            <a:solidFill>
              <a:srgbClr val="FFC000"/>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zh-CN" sz="1100" b="0" i="0" u="none" strike="noStrike" kern="0" cap="none" spc="0" normalizeH="0" baseline="0" noProof="0">
                <a:ln>
                  <a:noFill/>
                </a:ln>
                <a:solidFill>
                  <a:sysClr val="window" lastClr="FFFFFF"/>
                </a:solidFill>
                <a:effectLst/>
                <a:uLnTx/>
                <a:uFillTx/>
                <a:latin typeface="+mn-lt"/>
                <a:ea typeface="微软雅黑" panose="020B0503020204020204" pitchFamily="34" charset="-122"/>
                <a:cs typeface="+mn-ea"/>
                <a:sym typeface="Arial" panose="020B0604020202020204" pitchFamily="34" charset="0"/>
              </a:endParaRPr>
            </a:p>
          </p:txBody>
        </p:sp>
        <p:sp>
          <p:nvSpPr>
            <p:cNvPr id="45070" name="文本框 2"/>
            <p:cNvSpPr/>
            <p:nvPr/>
          </p:nvSpPr>
          <p:spPr>
            <a:xfrm>
              <a:off x="1200" y="4117"/>
              <a:ext cx="11432" cy="933"/>
            </a:xfrm>
            <a:prstGeom prst="flowChartAlternateProcess">
              <a:avLst/>
            </a:prstGeom>
            <a:noFill/>
            <a:ln w="9525">
              <a:noFill/>
            </a:ln>
          </p:spPr>
          <p:txBody>
            <a:bodyPr>
              <a:spAutoFit/>
            </a:bodyPr>
            <a:lstStyle/>
            <a:p>
              <a:pPr algn="ctr" defTabSz="457200" eaLnBrk="0" hangingPunct="0">
                <a:lnSpc>
                  <a:spcPct val="120000"/>
                </a:lnSpc>
                <a:spcBef>
                  <a:spcPts val="1400"/>
                </a:spcBef>
              </a:pPr>
              <a:r>
                <a:rPr lang="zh-CN" altLang="en-US" sz="2400" b="1" dirty="0">
                  <a:solidFill>
                    <a:schemeClr val="bg1"/>
                  </a:solidFill>
                  <a:latin typeface="Arial" panose="020B0604020202020204" pitchFamily="34" charset="0"/>
                  <a:ea typeface="微软雅黑" panose="020B0503020204020204" pitchFamily="34" charset="-122"/>
                </a:rPr>
                <a:t>基本方略：</a:t>
              </a:r>
              <a:r>
                <a:rPr lang="en-US" altLang="zh-CN" sz="2400" b="1">
                  <a:solidFill>
                    <a:schemeClr val="bg1"/>
                  </a:solidFill>
                  <a:latin typeface="Arial" panose="020B0604020202020204" pitchFamily="34" charset="0"/>
                  <a:ea typeface="微软雅黑" panose="020B0503020204020204" pitchFamily="34" charset="-122"/>
                </a:rPr>
                <a:t>“</a:t>
              </a:r>
              <a:r>
                <a:rPr lang="zh-CN" altLang="en-US" sz="2400" b="1" dirty="0">
                  <a:solidFill>
                    <a:schemeClr val="bg1"/>
                  </a:solidFill>
                  <a:latin typeface="Arial" panose="020B0604020202020204" pitchFamily="34" charset="0"/>
                  <a:ea typeface="微软雅黑" panose="020B0503020204020204" pitchFamily="34" charset="-122"/>
                </a:rPr>
                <a:t>十四个坚持</a:t>
              </a:r>
              <a:r>
                <a:rPr lang="en-US" altLang="zh-CN" sz="2400" b="1">
                  <a:solidFill>
                    <a:schemeClr val="bg1"/>
                  </a:solidFill>
                  <a:latin typeface="Arial" panose="020B0604020202020204" pitchFamily="34" charset="0"/>
                  <a:ea typeface="微软雅黑" panose="020B0503020204020204" pitchFamily="34" charset="-122"/>
                </a:rPr>
                <a:t>”</a:t>
              </a:r>
              <a:r>
                <a:rPr lang="zh-CN" altLang="en-US" sz="2400" b="1" dirty="0">
                  <a:solidFill>
                    <a:schemeClr val="bg1"/>
                  </a:solidFill>
                  <a:latin typeface="Arial" panose="020B0604020202020204" pitchFamily="34" charset="0"/>
                  <a:ea typeface="微软雅黑" panose="020B0503020204020204" pitchFamily="34" charset="-122"/>
                </a:rPr>
                <a:t>（十九大报告）</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36</a:t>
            </a:fld>
            <a:endParaRPr lang="en-US" altLang="zh-CN" sz="1400" dirty="0"/>
          </a:p>
        </p:txBody>
      </p:sp>
      <p:sp>
        <p:nvSpPr>
          <p:cNvPr id="4608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608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6084"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第九章  坚持和发展中国特色社会主义的总任务</a:t>
            </a:r>
          </a:p>
        </p:txBody>
      </p:sp>
      <p:sp>
        <p:nvSpPr>
          <p:cNvPr id="4608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6"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1</a:t>
            </a:r>
            <a:r>
              <a:rPr lang="zh-CN" altLang="en-US" sz="2800" b="1" dirty="0">
                <a:solidFill>
                  <a:srgbClr val="CC0000"/>
                </a:solidFill>
                <a:latin typeface="华文中宋" panose="02010600040101010101" pitchFamily="2" charset="-122"/>
                <a:ea typeface="华文中宋" panose="02010600040101010101" pitchFamily="2" charset="-122"/>
              </a:rPr>
              <a:t>、</a:t>
            </a:r>
            <a:r>
              <a:rPr lang="en-US" altLang="zh-CN" sz="2800" b="1">
                <a:solidFill>
                  <a:srgbClr val="CC0000"/>
                </a:solidFill>
                <a:latin typeface="华文中宋" panose="02010600040101010101" pitchFamily="2" charset="-122"/>
                <a:ea typeface="华文中宋" panose="02010600040101010101" pitchFamily="2" charset="-122"/>
              </a:rPr>
              <a:t>“</a:t>
            </a:r>
            <a:r>
              <a:rPr lang="zh-CN" altLang="en-US" sz="2800" b="1" dirty="0">
                <a:solidFill>
                  <a:srgbClr val="CC0000"/>
                </a:solidFill>
                <a:latin typeface="华文中宋" panose="02010600040101010101" pitchFamily="2" charset="-122"/>
                <a:ea typeface="华文中宋" panose="02010600040101010101" pitchFamily="2" charset="-122"/>
              </a:rPr>
              <a:t>中国梦</a:t>
            </a:r>
            <a:r>
              <a:rPr lang="en-US" altLang="zh-CN" sz="2800" b="1">
                <a:solidFill>
                  <a:srgbClr val="CC0000"/>
                </a:solidFill>
                <a:latin typeface="华文中宋" panose="02010600040101010101" pitchFamily="2" charset="-122"/>
                <a:ea typeface="华文中宋" panose="02010600040101010101" pitchFamily="2" charset="-122"/>
              </a:rPr>
              <a:t>”</a:t>
            </a:r>
            <a:r>
              <a:rPr lang="zh-CN" altLang="en-US" sz="2800" b="1" dirty="0">
                <a:solidFill>
                  <a:srgbClr val="CC0000"/>
                </a:solidFill>
                <a:latin typeface="华文中宋" panose="02010600040101010101" pitchFamily="2" charset="-122"/>
                <a:ea typeface="华文中宋" panose="02010600040101010101" pitchFamily="2" charset="-122"/>
              </a:rPr>
              <a:t>的科学内涵</a:t>
            </a:r>
          </a:p>
        </p:txBody>
      </p:sp>
      <p:grpSp>
        <p:nvGrpSpPr>
          <p:cNvPr id="5" name="组合 4"/>
          <p:cNvGrpSpPr/>
          <p:nvPr/>
        </p:nvGrpSpPr>
        <p:grpSpPr>
          <a:xfrm>
            <a:off x="1703388" y="2400300"/>
            <a:ext cx="8424862" cy="4265613"/>
            <a:chOff x="395" y="3893"/>
            <a:chExt cx="13267" cy="6717"/>
          </a:xfrm>
        </p:grpSpPr>
        <p:grpSp>
          <p:nvGrpSpPr>
            <p:cNvPr id="46088" name="组合 173"/>
            <p:cNvGrpSpPr/>
            <p:nvPr/>
          </p:nvGrpSpPr>
          <p:grpSpPr>
            <a:xfrm>
              <a:off x="5962" y="7638"/>
              <a:ext cx="2808" cy="2795"/>
              <a:chOff x="6162745" y="2348882"/>
              <a:chExt cx="1782990" cy="1776399"/>
            </a:xfrm>
          </p:grpSpPr>
          <p:grpSp>
            <p:nvGrpSpPr>
              <p:cNvPr id="46089" name="组合 44"/>
              <p:cNvGrpSpPr>
                <a:grpSpLocks noChangeAspect="1"/>
              </p:cNvGrpSpPr>
              <p:nvPr/>
            </p:nvGrpSpPr>
            <p:grpSpPr>
              <a:xfrm>
                <a:off x="6499637" y="2348882"/>
                <a:ext cx="952683" cy="1276864"/>
                <a:chOff x="6306102" y="3041742"/>
                <a:chExt cx="1120804" cy="1502192"/>
              </a:xfrm>
            </p:grpSpPr>
            <p:grpSp>
              <p:nvGrpSpPr>
                <p:cNvPr id="46090" name="组合 40"/>
                <p:cNvGrpSpPr>
                  <a:grpSpLocks noChangeAspect="1"/>
                </p:cNvGrpSpPr>
                <p:nvPr/>
              </p:nvGrpSpPr>
              <p:grpSpPr>
                <a:xfrm>
                  <a:off x="6306102" y="3041742"/>
                  <a:ext cx="1120804" cy="1502192"/>
                  <a:chOff x="6265771" y="3041746"/>
                  <a:chExt cx="819302" cy="1098095"/>
                </a:xfrm>
              </p:grpSpPr>
              <p:grpSp>
                <p:nvGrpSpPr>
                  <p:cNvPr id="46091" name="组合 37"/>
                  <p:cNvGrpSpPr>
                    <a:grpSpLocks noChangeAspect="1"/>
                  </p:cNvGrpSpPr>
                  <p:nvPr/>
                </p:nvGrpSpPr>
                <p:grpSpPr>
                  <a:xfrm>
                    <a:off x="6265771" y="3041746"/>
                    <a:ext cx="819302" cy="819302"/>
                    <a:chOff x="5339760" y="2299500"/>
                    <a:chExt cx="3048000" cy="3048000"/>
                  </a:xfrm>
                </p:grpSpPr>
                <p:sp>
                  <p:nvSpPr>
                    <p:cNvPr id="32" name="椭圆 31"/>
                    <p:cNvSpPr/>
                    <p:nvPr/>
                  </p:nvSpPr>
                  <p:spPr>
                    <a:xfrm>
                      <a:off x="5338653" y="2299500"/>
                      <a:ext cx="3047376" cy="3049271"/>
                    </a:xfrm>
                    <a:prstGeom prst="ellipse">
                      <a:avLst/>
                    </a:pr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p:cNvSpPr>
                      <a:spLocks noChangeAspect="1"/>
                    </p:cNvSpPr>
                    <p:nvPr/>
                  </p:nvSpPr>
                  <p:spPr>
                    <a:xfrm>
                      <a:off x="5709416" y="2670496"/>
                      <a:ext cx="2351560" cy="2347939"/>
                    </a:xfrm>
                    <a:prstGeom prst="ellipse">
                      <a:avLst/>
                    </a:prstGeom>
                    <a:solidFill>
                      <a:srgbClr val="C00000"/>
                    </a:solidFill>
                    <a:ln w="7620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mn-lt"/>
                        <a:ea typeface="华文楷体" panose="02010600040101010101" pitchFamily="2" charset="-122"/>
                        <a:cs typeface="华文楷体" panose="02010600040101010101" pitchFamily="2" charset="-122"/>
                      </a:endParaRPr>
                    </a:p>
                  </p:txBody>
                </p:sp>
              </p:grpSp>
              <p:cxnSp>
                <p:nvCxnSpPr>
                  <p:cNvPr id="31" name="直接连接符 30"/>
                  <p:cNvCxnSpPr/>
                  <p:nvPr/>
                </p:nvCxnSpPr>
                <p:spPr bwMode="auto">
                  <a:xfrm>
                    <a:off x="6696884" y="3861389"/>
                    <a:ext cx="0" cy="278679"/>
                  </a:xfrm>
                  <a:prstGeom prst="line">
                    <a:avLst/>
                  </a:prstGeom>
                  <a:ln>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46095" name="矩形 179"/>
                <p:cNvSpPr/>
                <p:nvPr/>
              </p:nvSpPr>
              <p:spPr>
                <a:xfrm>
                  <a:off x="6390811" y="3428998"/>
                  <a:ext cx="1021925" cy="433603"/>
                </a:xfrm>
                <a:prstGeom prst="rect">
                  <a:avLst/>
                </a:prstGeom>
                <a:noFill/>
                <a:ln w="9525">
                  <a:noFill/>
                </a:ln>
              </p:spPr>
              <p:txBody>
                <a:bodyPr wrap="none">
                  <a:spAutoFit/>
                </a:bodyPr>
                <a:lstStyle/>
                <a:p>
                  <a:pPr eaLnBrk="0" hangingPunct="0"/>
                  <a:r>
                    <a:rPr lang="zh-CN" altLang="en-US" dirty="0">
                      <a:solidFill>
                        <a:schemeClr val="bg1"/>
                      </a:solidFill>
                      <a:latin typeface="Tahoma" panose="020B0604030504040204" pitchFamily="34" charset="0"/>
                    </a:rPr>
                    <a:t>民族梦</a:t>
                  </a:r>
                </a:p>
              </p:txBody>
            </p:sp>
          </p:grpSp>
          <p:grpSp>
            <p:nvGrpSpPr>
              <p:cNvPr id="46096" name="组合 61"/>
              <p:cNvGrpSpPr/>
              <p:nvPr/>
            </p:nvGrpSpPr>
            <p:grpSpPr>
              <a:xfrm>
                <a:off x="6162745" y="3602184"/>
                <a:ext cx="1782990" cy="523097"/>
                <a:chOff x="5370657" y="4322264"/>
                <a:chExt cx="1782990" cy="523097"/>
              </a:xfrm>
            </p:grpSpPr>
            <p:sp>
              <p:nvSpPr>
                <p:cNvPr id="46097" name="矩形 25"/>
                <p:cNvSpPr/>
                <p:nvPr/>
              </p:nvSpPr>
              <p:spPr>
                <a:xfrm>
                  <a:off x="5758002" y="4322264"/>
                  <a:ext cx="894035" cy="306924"/>
                </a:xfrm>
                <a:prstGeom prst="rect">
                  <a:avLst/>
                </a:prstGeom>
                <a:noFill/>
                <a:ln w="9525">
                  <a:noFill/>
                </a:ln>
              </p:spPr>
              <p:txBody>
                <a:bodyPr wrap="none">
                  <a:spAutoFit/>
                </a:bodyPr>
                <a:lstStyle/>
                <a:p>
                  <a:pPr eaLnBrk="0" hangingPunct="0"/>
                  <a:r>
                    <a:rPr lang="zh-CN" altLang="en-US" sz="1400" dirty="0">
                      <a:latin typeface="华文楷体" panose="02010600040101010101" pitchFamily="2" charset="-122"/>
                    </a:rPr>
                    <a:t>中华民族</a:t>
                  </a:r>
                </a:p>
              </p:txBody>
            </p:sp>
            <p:sp>
              <p:nvSpPr>
                <p:cNvPr id="46098" name="矩形 26"/>
                <p:cNvSpPr/>
                <p:nvPr/>
              </p:nvSpPr>
              <p:spPr>
                <a:xfrm>
                  <a:off x="5370657" y="4538295"/>
                  <a:ext cx="1782990" cy="307066"/>
                </a:xfrm>
                <a:prstGeom prst="rect">
                  <a:avLst/>
                </a:prstGeom>
                <a:noFill/>
                <a:ln w="9525">
                  <a:noFill/>
                </a:ln>
              </p:spPr>
              <p:txBody>
                <a:bodyPr wrap="none">
                  <a:spAutoFit/>
                </a:bodyPr>
                <a:lstStyle/>
                <a:p>
                  <a:pPr eaLnBrk="0" hangingPunct="0"/>
                  <a:r>
                    <a:rPr lang="zh-CN" altLang="en-US" sz="1400" dirty="0">
                      <a:solidFill>
                        <a:srgbClr val="C00000"/>
                      </a:solidFill>
                      <a:latin typeface="华文楷体" panose="02010600040101010101" pitchFamily="2" charset="-122"/>
                    </a:rPr>
                    <a:t>为人类文明作出贡献</a:t>
                  </a:r>
                </a:p>
              </p:txBody>
            </p:sp>
          </p:grpSp>
        </p:grpSp>
        <p:grpSp>
          <p:nvGrpSpPr>
            <p:cNvPr id="46099" name="组合 173"/>
            <p:cNvGrpSpPr/>
            <p:nvPr/>
          </p:nvGrpSpPr>
          <p:grpSpPr>
            <a:xfrm>
              <a:off x="9132" y="7638"/>
              <a:ext cx="2808" cy="2795"/>
              <a:chOff x="6132085" y="2348882"/>
              <a:chExt cx="1782988" cy="1776399"/>
            </a:xfrm>
          </p:grpSpPr>
          <p:grpSp>
            <p:nvGrpSpPr>
              <p:cNvPr id="46100" name="组合 44"/>
              <p:cNvGrpSpPr>
                <a:grpSpLocks noChangeAspect="1"/>
              </p:cNvGrpSpPr>
              <p:nvPr/>
            </p:nvGrpSpPr>
            <p:grpSpPr>
              <a:xfrm>
                <a:off x="6499637" y="2348882"/>
                <a:ext cx="952683" cy="1276864"/>
                <a:chOff x="6306102" y="3041742"/>
                <a:chExt cx="1120804" cy="1502192"/>
              </a:xfrm>
            </p:grpSpPr>
            <p:grpSp>
              <p:nvGrpSpPr>
                <p:cNvPr id="46101" name="组合 40"/>
                <p:cNvGrpSpPr>
                  <a:grpSpLocks noChangeAspect="1"/>
                </p:cNvGrpSpPr>
                <p:nvPr/>
              </p:nvGrpSpPr>
              <p:grpSpPr>
                <a:xfrm>
                  <a:off x="6306102" y="3041742"/>
                  <a:ext cx="1120804" cy="1502192"/>
                  <a:chOff x="6265771" y="3041746"/>
                  <a:chExt cx="819302" cy="1098095"/>
                </a:xfrm>
              </p:grpSpPr>
              <p:grpSp>
                <p:nvGrpSpPr>
                  <p:cNvPr id="46102" name="组合 37"/>
                  <p:cNvGrpSpPr>
                    <a:grpSpLocks noChangeAspect="1"/>
                  </p:cNvGrpSpPr>
                  <p:nvPr/>
                </p:nvGrpSpPr>
                <p:grpSpPr>
                  <a:xfrm>
                    <a:off x="6265771" y="3041746"/>
                    <a:ext cx="819302" cy="819302"/>
                    <a:chOff x="5339760" y="2299500"/>
                    <a:chExt cx="3048000" cy="3048000"/>
                  </a:xfrm>
                </p:grpSpPr>
                <p:sp>
                  <p:nvSpPr>
                    <p:cNvPr id="54" name="椭圆 53"/>
                    <p:cNvSpPr/>
                    <p:nvPr/>
                  </p:nvSpPr>
                  <p:spPr>
                    <a:xfrm>
                      <a:off x="5342137" y="2299500"/>
                      <a:ext cx="3047373" cy="3049271"/>
                    </a:xfrm>
                    <a:prstGeom prst="ellipse">
                      <a:avLst/>
                    </a:pr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椭圆 54"/>
                    <p:cNvSpPr>
                      <a:spLocks noChangeAspect="1"/>
                    </p:cNvSpPr>
                    <p:nvPr/>
                  </p:nvSpPr>
                  <p:spPr>
                    <a:xfrm>
                      <a:off x="5712899" y="2670496"/>
                      <a:ext cx="2351558" cy="2347939"/>
                    </a:xfrm>
                    <a:prstGeom prst="ellipse">
                      <a:avLst/>
                    </a:prstGeom>
                    <a:solidFill>
                      <a:srgbClr val="C00000"/>
                    </a:solidFill>
                    <a:ln w="7620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mn-lt"/>
                        <a:ea typeface="华文楷体" panose="02010600040101010101" pitchFamily="2" charset="-122"/>
                        <a:cs typeface="华文楷体" panose="02010600040101010101" pitchFamily="2" charset="-122"/>
                      </a:endParaRPr>
                    </a:p>
                  </p:txBody>
                </p:sp>
              </p:grpSp>
              <p:cxnSp>
                <p:nvCxnSpPr>
                  <p:cNvPr id="53" name="直接连接符 52"/>
                  <p:cNvCxnSpPr/>
                  <p:nvPr/>
                </p:nvCxnSpPr>
                <p:spPr bwMode="auto">
                  <a:xfrm>
                    <a:off x="6697820" y="3861389"/>
                    <a:ext cx="0" cy="278679"/>
                  </a:xfrm>
                  <a:prstGeom prst="line">
                    <a:avLst/>
                  </a:prstGeom>
                  <a:ln>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46106" name="矩形 179"/>
                <p:cNvSpPr/>
                <p:nvPr/>
              </p:nvSpPr>
              <p:spPr>
                <a:xfrm>
                  <a:off x="6390812" y="3429000"/>
                  <a:ext cx="1021924" cy="433603"/>
                </a:xfrm>
                <a:prstGeom prst="rect">
                  <a:avLst/>
                </a:prstGeom>
                <a:noFill/>
                <a:ln w="9525">
                  <a:noFill/>
                </a:ln>
              </p:spPr>
              <p:txBody>
                <a:bodyPr wrap="none">
                  <a:spAutoFit/>
                </a:bodyPr>
                <a:lstStyle/>
                <a:p>
                  <a:pPr eaLnBrk="0" hangingPunct="0"/>
                  <a:r>
                    <a:rPr lang="zh-CN" altLang="en-US" dirty="0">
                      <a:solidFill>
                        <a:schemeClr val="bg1"/>
                      </a:solidFill>
                      <a:latin typeface="Tahoma" panose="020B0604030504040204" pitchFamily="34" charset="0"/>
                    </a:rPr>
                    <a:t>人民梦</a:t>
                  </a:r>
                </a:p>
              </p:txBody>
            </p:sp>
          </p:grpSp>
          <p:grpSp>
            <p:nvGrpSpPr>
              <p:cNvPr id="46107" name="组合 61"/>
              <p:cNvGrpSpPr/>
              <p:nvPr/>
            </p:nvGrpSpPr>
            <p:grpSpPr>
              <a:xfrm>
                <a:off x="6132085" y="3602184"/>
                <a:ext cx="1782988" cy="523097"/>
                <a:chOff x="5339997" y="4322264"/>
                <a:chExt cx="1782988" cy="523097"/>
              </a:xfrm>
            </p:grpSpPr>
            <p:sp>
              <p:nvSpPr>
                <p:cNvPr id="46108" name="矩形 47"/>
                <p:cNvSpPr/>
                <p:nvPr/>
              </p:nvSpPr>
              <p:spPr>
                <a:xfrm>
                  <a:off x="5590819" y="4322264"/>
                  <a:ext cx="1249616" cy="306924"/>
                </a:xfrm>
                <a:prstGeom prst="rect">
                  <a:avLst/>
                </a:prstGeom>
                <a:noFill/>
                <a:ln w="9525">
                  <a:noFill/>
                </a:ln>
              </p:spPr>
              <p:txBody>
                <a:bodyPr wrap="none">
                  <a:spAutoFit/>
                </a:bodyPr>
                <a:lstStyle/>
                <a:p>
                  <a:pPr eaLnBrk="0" hangingPunct="0"/>
                  <a:r>
                    <a:rPr lang="zh-CN" altLang="en-US" sz="1400" dirty="0">
                      <a:latin typeface="华文楷体" panose="02010600040101010101" pitchFamily="2" charset="-122"/>
                    </a:rPr>
                    <a:t>人民主体地位</a:t>
                  </a:r>
                </a:p>
              </p:txBody>
            </p:sp>
            <p:sp>
              <p:nvSpPr>
                <p:cNvPr id="46109" name="矩形 48"/>
                <p:cNvSpPr/>
                <p:nvPr/>
              </p:nvSpPr>
              <p:spPr>
                <a:xfrm>
                  <a:off x="5339997" y="4538295"/>
                  <a:ext cx="1782988" cy="307066"/>
                </a:xfrm>
                <a:prstGeom prst="rect">
                  <a:avLst/>
                </a:prstGeom>
                <a:noFill/>
                <a:ln w="9525">
                  <a:noFill/>
                </a:ln>
              </p:spPr>
              <p:txBody>
                <a:bodyPr wrap="none">
                  <a:spAutoFit/>
                </a:bodyPr>
                <a:lstStyle/>
                <a:p>
                  <a:pPr eaLnBrk="0" hangingPunct="0"/>
                  <a:r>
                    <a:rPr lang="zh-CN" altLang="en-US" sz="1400" dirty="0">
                      <a:solidFill>
                        <a:srgbClr val="C00000"/>
                      </a:solidFill>
                      <a:latin typeface="华文楷体" panose="02010600040101010101" pitchFamily="2" charset="-122"/>
                    </a:rPr>
                    <a:t>充分保障，不断提高</a:t>
                  </a:r>
                </a:p>
              </p:txBody>
            </p:sp>
          </p:grpSp>
        </p:grpSp>
        <p:grpSp>
          <p:nvGrpSpPr>
            <p:cNvPr id="46110" name="组合 173"/>
            <p:cNvGrpSpPr/>
            <p:nvPr/>
          </p:nvGrpSpPr>
          <p:grpSpPr>
            <a:xfrm>
              <a:off x="3172" y="7638"/>
              <a:ext cx="1968" cy="2795"/>
              <a:chOff x="6375950" y="2348882"/>
              <a:chExt cx="1249571" cy="1776399"/>
            </a:xfrm>
          </p:grpSpPr>
          <p:grpSp>
            <p:nvGrpSpPr>
              <p:cNvPr id="46111" name="组合 44"/>
              <p:cNvGrpSpPr>
                <a:grpSpLocks noChangeAspect="1"/>
              </p:cNvGrpSpPr>
              <p:nvPr/>
            </p:nvGrpSpPr>
            <p:grpSpPr>
              <a:xfrm>
                <a:off x="6499637" y="2348882"/>
                <a:ext cx="952683" cy="1276864"/>
                <a:chOff x="6306102" y="3041742"/>
                <a:chExt cx="1120804" cy="1502192"/>
              </a:xfrm>
            </p:grpSpPr>
            <p:grpSp>
              <p:nvGrpSpPr>
                <p:cNvPr id="46112" name="组合 40"/>
                <p:cNvGrpSpPr>
                  <a:grpSpLocks noChangeAspect="1"/>
                </p:cNvGrpSpPr>
                <p:nvPr/>
              </p:nvGrpSpPr>
              <p:grpSpPr>
                <a:xfrm>
                  <a:off x="6306102" y="3041742"/>
                  <a:ext cx="1120804" cy="1502192"/>
                  <a:chOff x="6265771" y="3041746"/>
                  <a:chExt cx="819302" cy="1098095"/>
                </a:xfrm>
              </p:grpSpPr>
              <p:grpSp>
                <p:nvGrpSpPr>
                  <p:cNvPr id="46113" name="组合 37"/>
                  <p:cNvGrpSpPr>
                    <a:grpSpLocks noChangeAspect="1"/>
                  </p:cNvGrpSpPr>
                  <p:nvPr/>
                </p:nvGrpSpPr>
                <p:grpSpPr>
                  <a:xfrm>
                    <a:off x="6265771" y="3041746"/>
                    <a:ext cx="819302" cy="819302"/>
                    <a:chOff x="5339760" y="2299500"/>
                    <a:chExt cx="3048000" cy="3048000"/>
                  </a:xfrm>
                </p:grpSpPr>
                <p:sp>
                  <p:nvSpPr>
                    <p:cNvPr id="65" name="椭圆 64"/>
                    <p:cNvSpPr/>
                    <p:nvPr/>
                  </p:nvSpPr>
                  <p:spPr>
                    <a:xfrm>
                      <a:off x="5340083" y="2299500"/>
                      <a:ext cx="3046497" cy="3049271"/>
                    </a:xfrm>
                    <a:prstGeom prst="ellipse">
                      <a:avLst/>
                    </a:prstGeom>
                    <a:no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椭圆 65"/>
                    <p:cNvSpPr>
                      <a:spLocks noChangeAspect="1"/>
                    </p:cNvSpPr>
                    <p:nvPr/>
                  </p:nvSpPr>
                  <p:spPr>
                    <a:xfrm>
                      <a:off x="5710739" y="2670496"/>
                      <a:ext cx="2350882" cy="2347939"/>
                    </a:xfrm>
                    <a:prstGeom prst="ellipse">
                      <a:avLst/>
                    </a:prstGeom>
                    <a:solidFill>
                      <a:srgbClr val="C00000"/>
                    </a:solidFill>
                    <a:ln w="7620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mn-lt"/>
                        <a:ea typeface="华文楷体" panose="02010600040101010101" pitchFamily="2" charset="-122"/>
                        <a:cs typeface="华文楷体" panose="02010600040101010101" pitchFamily="2" charset="-122"/>
                      </a:endParaRPr>
                    </a:p>
                  </p:txBody>
                </p:sp>
              </p:grpSp>
              <p:cxnSp>
                <p:nvCxnSpPr>
                  <p:cNvPr id="64" name="直接连接符 63"/>
                  <p:cNvCxnSpPr/>
                  <p:nvPr/>
                </p:nvCxnSpPr>
                <p:spPr bwMode="auto">
                  <a:xfrm>
                    <a:off x="6697144" y="3861389"/>
                    <a:ext cx="0" cy="278679"/>
                  </a:xfrm>
                  <a:prstGeom prst="line">
                    <a:avLst/>
                  </a:prstGeom>
                  <a:ln>
                    <a:solidFill>
                      <a:srgbClr val="C0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46117" name="矩形 179"/>
                <p:cNvSpPr/>
                <p:nvPr/>
              </p:nvSpPr>
              <p:spPr>
                <a:xfrm>
                  <a:off x="6390812" y="3429000"/>
                  <a:ext cx="1021887" cy="433603"/>
                </a:xfrm>
                <a:prstGeom prst="rect">
                  <a:avLst/>
                </a:prstGeom>
                <a:noFill/>
                <a:ln w="9525">
                  <a:noFill/>
                </a:ln>
              </p:spPr>
              <p:txBody>
                <a:bodyPr wrap="none">
                  <a:spAutoFit/>
                </a:bodyPr>
                <a:lstStyle/>
                <a:p>
                  <a:pPr eaLnBrk="0" hangingPunct="0"/>
                  <a:r>
                    <a:rPr lang="zh-CN" altLang="en-US" dirty="0">
                      <a:solidFill>
                        <a:schemeClr val="bg1"/>
                      </a:solidFill>
                      <a:latin typeface="Tahoma" panose="020B0604030504040204" pitchFamily="34" charset="0"/>
                    </a:rPr>
                    <a:t>国家梦</a:t>
                  </a:r>
                </a:p>
              </p:txBody>
            </p:sp>
          </p:grpSp>
          <p:grpSp>
            <p:nvGrpSpPr>
              <p:cNvPr id="46118" name="组合 61"/>
              <p:cNvGrpSpPr/>
              <p:nvPr/>
            </p:nvGrpSpPr>
            <p:grpSpPr>
              <a:xfrm>
                <a:off x="6375950" y="3602184"/>
                <a:ext cx="1249571" cy="523097"/>
                <a:chOff x="5583862" y="4322264"/>
                <a:chExt cx="1249571" cy="523097"/>
              </a:xfrm>
            </p:grpSpPr>
            <p:sp>
              <p:nvSpPr>
                <p:cNvPr id="46119" name="矩形 58"/>
                <p:cNvSpPr/>
                <p:nvPr/>
              </p:nvSpPr>
              <p:spPr>
                <a:xfrm>
                  <a:off x="5583862" y="4322264"/>
                  <a:ext cx="1249571" cy="306924"/>
                </a:xfrm>
                <a:prstGeom prst="rect">
                  <a:avLst/>
                </a:prstGeom>
                <a:noFill/>
                <a:ln w="9525">
                  <a:noFill/>
                </a:ln>
              </p:spPr>
              <p:txBody>
                <a:bodyPr wrap="none">
                  <a:spAutoFit/>
                </a:bodyPr>
                <a:lstStyle/>
                <a:p>
                  <a:pPr eaLnBrk="0" hangingPunct="0"/>
                  <a:r>
                    <a:rPr lang="zh-CN" altLang="en-US" sz="1400" dirty="0">
                      <a:latin typeface="华文楷体" panose="02010600040101010101" pitchFamily="2" charset="-122"/>
                    </a:rPr>
                    <a:t>社会主义中国</a:t>
                  </a:r>
                </a:p>
              </p:txBody>
            </p:sp>
            <p:sp>
              <p:nvSpPr>
                <p:cNvPr id="46120" name="矩形 59"/>
                <p:cNvSpPr/>
                <p:nvPr/>
              </p:nvSpPr>
              <p:spPr>
                <a:xfrm>
                  <a:off x="5583862" y="4538295"/>
                  <a:ext cx="1249571" cy="307066"/>
                </a:xfrm>
                <a:prstGeom prst="rect">
                  <a:avLst/>
                </a:prstGeom>
                <a:noFill/>
                <a:ln w="9525">
                  <a:noFill/>
                </a:ln>
              </p:spPr>
              <p:txBody>
                <a:bodyPr wrap="none">
                  <a:spAutoFit/>
                </a:bodyPr>
                <a:lstStyle/>
                <a:p>
                  <a:pPr eaLnBrk="0" hangingPunct="0"/>
                  <a:r>
                    <a:rPr lang="zh-CN" altLang="en-US" sz="1400" dirty="0">
                      <a:solidFill>
                        <a:srgbClr val="C00000"/>
                      </a:solidFill>
                      <a:latin typeface="华文楷体" panose="02010600040101010101" pitchFamily="2" charset="-122"/>
                    </a:rPr>
                    <a:t>更加繁荣富强</a:t>
                  </a:r>
                </a:p>
              </p:txBody>
            </p:sp>
          </p:grpSp>
        </p:grpSp>
        <p:grpSp>
          <p:nvGrpSpPr>
            <p:cNvPr id="46121" name="组合 75"/>
            <p:cNvGrpSpPr/>
            <p:nvPr/>
          </p:nvGrpSpPr>
          <p:grpSpPr>
            <a:xfrm>
              <a:off x="10495" y="8998"/>
              <a:ext cx="2437" cy="680"/>
              <a:chOff x="6408422" y="2411596"/>
              <a:chExt cx="1601381" cy="432048"/>
            </a:xfrm>
          </p:grpSpPr>
          <p:cxnSp>
            <p:nvCxnSpPr>
              <p:cNvPr id="78" name="直接连接符 77"/>
              <p:cNvCxnSpPr/>
              <p:nvPr/>
            </p:nvCxnSpPr>
            <p:spPr bwMode="auto">
              <a:xfrm>
                <a:off x="6408422" y="2843644"/>
                <a:ext cx="1601381" cy="0"/>
              </a:xfrm>
              <a:prstGeom prst="line">
                <a:avLst/>
              </a:prstGeom>
              <a:ln w="19050">
                <a:solidFill>
                  <a:schemeClr val="accent6">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79" name="矩形 78"/>
              <p:cNvSpPr/>
              <p:nvPr/>
            </p:nvSpPr>
            <p:spPr>
              <a:xfrm>
                <a:off x="6648718" y="2411596"/>
                <a:ext cx="1245837" cy="398979"/>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w="11430"/>
                    <a:solidFill>
                      <a:srgbClr val="C00000"/>
                    </a:solidFill>
                    <a:effectLst>
                      <a:outerShdw blurRad="50800" dist="39000" dir="5460000" algn="tl">
                        <a:srgbClr val="000000">
                          <a:alpha val="38000"/>
                        </a:srgbClr>
                      </a:outerShdw>
                    </a:effectLst>
                    <a:uLnTx/>
                    <a:uFillTx/>
                    <a:latin typeface="+mn-lt"/>
                    <a:ea typeface="宋体" panose="02010600030101010101" pitchFamily="2" charset="-122"/>
                    <a:cs typeface="+mn-cs"/>
                  </a:rPr>
                  <a:t>根本目的</a:t>
                </a:r>
              </a:p>
            </p:txBody>
          </p:sp>
        </p:grpSp>
        <p:grpSp>
          <p:nvGrpSpPr>
            <p:cNvPr id="46124" name="组合 81"/>
            <p:cNvGrpSpPr/>
            <p:nvPr/>
          </p:nvGrpSpPr>
          <p:grpSpPr>
            <a:xfrm>
              <a:off x="7200" y="7023"/>
              <a:ext cx="2115" cy="628"/>
              <a:chOff x="6396234" y="2453567"/>
              <a:chExt cx="1390129" cy="398810"/>
            </a:xfrm>
          </p:grpSpPr>
          <p:cxnSp>
            <p:nvCxnSpPr>
              <p:cNvPr id="83" name="直接连接符 82"/>
              <p:cNvCxnSpPr/>
              <p:nvPr/>
            </p:nvCxnSpPr>
            <p:spPr bwMode="auto">
              <a:xfrm>
                <a:off x="6407737" y="2844151"/>
                <a:ext cx="1378626" cy="0"/>
              </a:xfrm>
              <a:prstGeom prst="line">
                <a:avLst/>
              </a:prstGeom>
              <a:ln w="19050">
                <a:solidFill>
                  <a:schemeClr val="accent6">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84" name="矩形 83"/>
              <p:cNvSpPr/>
              <p:nvPr/>
            </p:nvSpPr>
            <p:spPr>
              <a:xfrm>
                <a:off x="6396234" y="2453567"/>
                <a:ext cx="1246140" cy="398810"/>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w="11430"/>
                    <a:solidFill>
                      <a:srgbClr val="C00000"/>
                    </a:solidFill>
                    <a:effectLst>
                      <a:outerShdw blurRad="50800" dist="39000" dir="5460000" algn="tl">
                        <a:srgbClr val="000000">
                          <a:alpha val="38000"/>
                        </a:srgbClr>
                      </a:outerShdw>
                    </a:effectLst>
                    <a:uLnTx/>
                    <a:uFillTx/>
                    <a:latin typeface="+mn-lt"/>
                    <a:ea typeface="宋体" panose="02010600030101010101" pitchFamily="2" charset="-122"/>
                    <a:cs typeface="+mn-cs"/>
                  </a:rPr>
                  <a:t>可靠保障</a:t>
                </a:r>
              </a:p>
            </p:txBody>
          </p:sp>
        </p:grpSp>
        <p:grpSp>
          <p:nvGrpSpPr>
            <p:cNvPr id="46127" name="组合 84"/>
            <p:cNvGrpSpPr/>
            <p:nvPr/>
          </p:nvGrpSpPr>
          <p:grpSpPr>
            <a:xfrm>
              <a:off x="1815" y="9048"/>
              <a:ext cx="2437" cy="630"/>
              <a:chOff x="6408422" y="2443307"/>
              <a:chExt cx="1601381" cy="400337"/>
            </a:xfrm>
          </p:grpSpPr>
          <p:cxnSp>
            <p:nvCxnSpPr>
              <p:cNvPr id="86" name="直接连接符 85"/>
              <p:cNvCxnSpPr/>
              <p:nvPr/>
            </p:nvCxnSpPr>
            <p:spPr bwMode="auto">
              <a:xfrm>
                <a:off x="6408422" y="2843644"/>
                <a:ext cx="1601381" cy="0"/>
              </a:xfrm>
              <a:prstGeom prst="line">
                <a:avLst/>
              </a:prstGeom>
              <a:ln w="19050">
                <a:solidFill>
                  <a:schemeClr val="accent6">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87" name="矩形 86"/>
              <p:cNvSpPr/>
              <p:nvPr/>
            </p:nvSpPr>
            <p:spPr>
              <a:xfrm>
                <a:off x="6473206" y="2443307"/>
                <a:ext cx="1245837" cy="399036"/>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w="11430"/>
                    <a:solidFill>
                      <a:srgbClr val="C00000"/>
                    </a:solidFill>
                    <a:effectLst>
                      <a:outerShdw blurRad="50800" dist="39000" dir="5460000" algn="tl">
                        <a:srgbClr val="000000">
                          <a:alpha val="38000"/>
                        </a:srgbClr>
                      </a:outerShdw>
                    </a:effectLst>
                    <a:uLnTx/>
                    <a:uFillTx/>
                    <a:latin typeface="+mn-lt"/>
                    <a:ea typeface="宋体" panose="02010600030101010101" pitchFamily="2" charset="-122"/>
                    <a:cs typeface="+mn-cs"/>
                  </a:rPr>
                  <a:t>政治前提</a:t>
                </a:r>
              </a:p>
            </p:txBody>
          </p:sp>
        </p:grpSp>
        <p:sp>
          <p:nvSpPr>
            <p:cNvPr id="96" name="弧形 95"/>
            <p:cNvSpPr/>
            <p:nvPr/>
          </p:nvSpPr>
          <p:spPr>
            <a:xfrm rot="5400000" flipH="1">
              <a:off x="5293" y="4429"/>
              <a:ext cx="3970" cy="8392"/>
            </a:xfrm>
            <a:prstGeom prst="arc">
              <a:avLst>
                <a:gd name="adj1" fmla="val 15893734"/>
                <a:gd name="adj2" fmla="val 5653147"/>
              </a:avLst>
            </a:prstGeom>
          </p:spPr>
          <p:style>
            <a:lnRef idx="3">
              <a:schemeClr val="accent2"/>
            </a:lnRef>
            <a:fillRef idx="0">
              <a:schemeClr val="accent2"/>
            </a:fillRef>
            <a:effectRef idx="2">
              <a:schemeClr val="accent2"/>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华文楷体" panose="02010600040101010101" pitchFamily="2" charset="-122"/>
                <a:cs typeface="+mn-cs"/>
              </a:endParaRPr>
            </a:p>
          </p:txBody>
        </p:sp>
        <p:grpSp>
          <p:nvGrpSpPr>
            <p:cNvPr id="46131" name="组合 116"/>
            <p:cNvGrpSpPr/>
            <p:nvPr/>
          </p:nvGrpSpPr>
          <p:grpSpPr>
            <a:xfrm>
              <a:off x="395" y="4950"/>
              <a:ext cx="4950" cy="2147"/>
              <a:chOff x="251520" y="2661351"/>
              <a:chExt cx="3143336" cy="1363271"/>
            </a:xfrm>
          </p:grpSpPr>
          <p:pic>
            <p:nvPicPr>
              <p:cNvPr id="46132" name="图片 96" descr="国家富强.jpg"/>
              <p:cNvPicPr>
                <a:picLocks noChangeAspect="1"/>
              </p:cNvPicPr>
              <p:nvPr/>
            </p:nvPicPr>
            <p:blipFill>
              <a:blip r:embed="rId2">
                <a:clrChange>
                  <a:clrFrom>
                    <a:srgbClr val="FFFFFF"/>
                  </a:clrFrom>
                  <a:clrTo>
                    <a:srgbClr val="FFFFFF">
                      <a:alpha val="0"/>
                    </a:srgbClr>
                  </a:clrTo>
                </a:clrChange>
              </a:blip>
              <a:srcRect l="7384" t="8099" r="7716" b="16301"/>
              <a:stretch>
                <a:fillRect/>
              </a:stretch>
            </p:blipFill>
            <p:spPr>
              <a:xfrm rot="-2777679">
                <a:off x="1883403" y="2513169"/>
                <a:ext cx="1363271" cy="1659634"/>
              </a:xfrm>
              <a:prstGeom prst="rect">
                <a:avLst/>
              </a:prstGeom>
              <a:noFill/>
              <a:ln w="9525">
                <a:noFill/>
              </a:ln>
            </p:spPr>
          </p:pic>
          <p:grpSp>
            <p:nvGrpSpPr>
              <p:cNvPr id="46133" name="组合 104"/>
              <p:cNvGrpSpPr/>
              <p:nvPr/>
            </p:nvGrpSpPr>
            <p:grpSpPr>
              <a:xfrm>
                <a:off x="251520" y="2668850"/>
                <a:ext cx="1872208" cy="1045187"/>
                <a:chOff x="467544" y="2235061"/>
                <a:chExt cx="1872208" cy="1045187"/>
              </a:xfrm>
            </p:grpSpPr>
            <p:grpSp>
              <p:nvGrpSpPr>
                <p:cNvPr id="46134" name="组合 100"/>
                <p:cNvGrpSpPr/>
                <p:nvPr/>
              </p:nvGrpSpPr>
              <p:grpSpPr>
                <a:xfrm>
                  <a:off x="839030" y="2235061"/>
                  <a:ext cx="1415663" cy="401963"/>
                  <a:chOff x="6540469" y="2441793"/>
                  <a:chExt cx="1464481" cy="401963"/>
                </a:xfrm>
              </p:grpSpPr>
              <p:cxnSp>
                <p:nvCxnSpPr>
                  <p:cNvPr id="102" name="直接连接符 101"/>
                  <p:cNvCxnSpPr/>
                  <p:nvPr/>
                </p:nvCxnSpPr>
                <p:spPr bwMode="auto">
                  <a:xfrm>
                    <a:off x="6540469" y="2843756"/>
                    <a:ext cx="1328613" cy="0"/>
                  </a:xfrm>
                  <a:prstGeom prst="line">
                    <a:avLst/>
                  </a:prstGeom>
                  <a:ln w="19050">
                    <a:solidFill>
                      <a:schemeClr val="accent6">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103" name="矩形 102"/>
                  <p:cNvSpPr/>
                  <p:nvPr/>
                </p:nvSpPr>
                <p:spPr>
                  <a:xfrm>
                    <a:off x="6759484" y="2441793"/>
                    <a:ext cx="1245466" cy="398729"/>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w="11430"/>
                        <a:solidFill>
                          <a:srgbClr val="C00000"/>
                        </a:solidFill>
                        <a:effectLst>
                          <a:outerShdw blurRad="50800" dist="39000" dir="5460000" algn="tl">
                            <a:srgbClr val="000000">
                              <a:alpha val="38000"/>
                            </a:srgbClr>
                          </a:outerShdw>
                        </a:effectLst>
                        <a:uLnTx/>
                        <a:uFillTx/>
                        <a:latin typeface="+mn-lt"/>
                        <a:ea typeface="宋体" panose="02010600030101010101" pitchFamily="2" charset="-122"/>
                        <a:cs typeface="+mn-cs"/>
                      </a:rPr>
                      <a:t>国家富强</a:t>
                    </a:r>
                  </a:p>
                </p:txBody>
              </p:sp>
            </p:grpSp>
            <p:sp>
              <p:nvSpPr>
                <p:cNvPr id="46137" name="矩形 103"/>
                <p:cNvSpPr/>
                <p:nvPr/>
              </p:nvSpPr>
              <p:spPr>
                <a:xfrm>
                  <a:off x="467544" y="2635171"/>
                  <a:ext cx="1872208" cy="645077"/>
                </a:xfrm>
                <a:prstGeom prst="rect">
                  <a:avLst/>
                </a:prstGeom>
                <a:noFill/>
                <a:ln w="9525">
                  <a:noFill/>
                </a:ln>
              </p:spPr>
              <p:txBody>
                <a:bodyPr>
                  <a:spAutoFit/>
                </a:bodyPr>
                <a:lstStyle/>
                <a:p>
                  <a:pPr algn="ctr" eaLnBrk="0" hangingPunct="0"/>
                  <a:r>
                    <a:rPr lang="zh-CN" altLang="en-US" dirty="0">
                      <a:latin typeface="Tahoma" panose="020B0604030504040204" pitchFamily="34" charset="0"/>
                    </a:rPr>
                    <a:t>    </a:t>
                  </a:r>
                  <a:r>
                    <a:rPr lang="zh-CN" altLang="zh-CN" dirty="0">
                      <a:latin typeface="Tahoma" panose="020B0604030504040204" pitchFamily="34" charset="0"/>
                    </a:rPr>
                    <a:t>建设社会</a:t>
                  </a:r>
                  <a:endParaRPr lang="zh-CN" altLang="en-US" dirty="0">
                    <a:latin typeface="Tahoma" panose="020B0604030504040204" pitchFamily="34" charset="0"/>
                  </a:endParaRPr>
                </a:p>
                <a:p>
                  <a:pPr algn="ctr" eaLnBrk="0" hangingPunct="0"/>
                  <a:r>
                    <a:rPr lang="zh-CN" altLang="zh-CN" dirty="0">
                      <a:latin typeface="Tahoma" panose="020B0604030504040204" pitchFamily="34" charset="0"/>
                    </a:rPr>
                    <a:t>主义现代化国家</a:t>
                  </a:r>
                  <a:endParaRPr lang="zh-CN" altLang="en-US" dirty="0">
                    <a:latin typeface="Tahoma" panose="020B0604030504040204" pitchFamily="34" charset="0"/>
                  </a:endParaRPr>
                </a:p>
              </p:txBody>
            </p:sp>
          </p:grpSp>
        </p:grpSp>
        <p:grpSp>
          <p:nvGrpSpPr>
            <p:cNvPr id="46138" name="组合 117"/>
            <p:cNvGrpSpPr/>
            <p:nvPr/>
          </p:nvGrpSpPr>
          <p:grpSpPr>
            <a:xfrm>
              <a:off x="4932" y="3893"/>
              <a:ext cx="3252" cy="2380"/>
              <a:chOff x="3154463" y="1988840"/>
              <a:chExt cx="2065609" cy="1512168"/>
            </a:xfrm>
          </p:grpSpPr>
          <p:pic>
            <p:nvPicPr>
              <p:cNvPr id="46139" name="图片 97" descr="民族振兴.jpg"/>
              <p:cNvPicPr>
                <a:picLocks noChangeAspect="1"/>
              </p:cNvPicPr>
              <p:nvPr/>
            </p:nvPicPr>
            <p:blipFill>
              <a:blip r:embed="rId3">
                <a:clrChange>
                  <a:clrFrom>
                    <a:srgbClr val="FFFFFF"/>
                  </a:clrFrom>
                  <a:clrTo>
                    <a:srgbClr val="FFFFFF">
                      <a:alpha val="0"/>
                    </a:srgbClr>
                  </a:clrTo>
                </a:clrChange>
              </a:blip>
              <a:stretch>
                <a:fillRect/>
              </a:stretch>
            </p:blipFill>
            <p:spPr>
              <a:xfrm>
                <a:off x="4350785" y="2276872"/>
                <a:ext cx="869287" cy="1224136"/>
              </a:xfrm>
              <a:prstGeom prst="rect">
                <a:avLst/>
              </a:prstGeom>
              <a:noFill/>
              <a:ln w="9525">
                <a:noFill/>
              </a:ln>
            </p:spPr>
          </p:pic>
          <p:grpSp>
            <p:nvGrpSpPr>
              <p:cNvPr id="46140" name="组合 106"/>
              <p:cNvGrpSpPr/>
              <p:nvPr/>
            </p:nvGrpSpPr>
            <p:grpSpPr>
              <a:xfrm>
                <a:off x="3154463" y="1988840"/>
                <a:ext cx="1556362" cy="1077530"/>
                <a:chOff x="711382" y="2236802"/>
                <a:chExt cx="1556362" cy="1077530"/>
              </a:xfrm>
            </p:grpSpPr>
            <p:grpSp>
              <p:nvGrpSpPr>
                <p:cNvPr id="46141" name="组合 100"/>
                <p:cNvGrpSpPr/>
                <p:nvPr/>
              </p:nvGrpSpPr>
              <p:grpSpPr>
                <a:xfrm>
                  <a:off x="711382" y="2236802"/>
                  <a:ext cx="1392461" cy="432048"/>
                  <a:chOff x="6408430" y="2443534"/>
                  <a:chExt cx="1440481" cy="432048"/>
                </a:xfrm>
              </p:grpSpPr>
              <p:cxnSp>
                <p:nvCxnSpPr>
                  <p:cNvPr id="110" name="直接连接符 109"/>
                  <p:cNvCxnSpPr/>
                  <p:nvPr/>
                </p:nvCxnSpPr>
                <p:spPr bwMode="auto">
                  <a:xfrm>
                    <a:off x="6408430" y="2875582"/>
                    <a:ext cx="1116874" cy="0"/>
                  </a:xfrm>
                  <a:prstGeom prst="line">
                    <a:avLst/>
                  </a:prstGeom>
                  <a:ln w="19050">
                    <a:solidFill>
                      <a:schemeClr val="accent6">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111" name="矩形 110"/>
                  <p:cNvSpPr/>
                  <p:nvPr/>
                </p:nvSpPr>
                <p:spPr>
                  <a:xfrm>
                    <a:off x="6603124" y="2443534"/>
                    <a:ext cx="1245787" cy="398979"/>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w="11430"/>
                        <a:solidFill>
                          <a:srgbClr val="C00000"/>
                        </a:solidFill>
                        <a:effectLst>
                          <a:outerShdw blurRad="50800" dist="39000" dir="5460000" algn="tl">
                            <a:srgbClr val="000000">
                              <a:alpha val="38000"/>
                            </a:srgbClr>
                          </a:outerShdw>
                        </a:effectLst>
                        <a:uLnTx/>
                        <a:uFillTx/>
                        <a:latin typeface="+mn-lt"/>
                        <a:ea typeface="宋体" panose="02010600030101010101" pitchFamily="2" charset="-122"/>
                        <a:cs typeface="+mn-cs"/>
                      </a:rPr>
                      <a:t>民族振兴</a:t>
                    </a:r>
                  </a:p>
                </p:txBody>
              </p:sp>
            </p:grpSp>
            <p:sp>
              <p:nvSpPr>
                <p:cNvPr id="46144" name="矩形 108"/>
                <p:cNvSpPr/>
                <p:nvPr/>
              </p:nvSpPr>
              <p:spPr>
                <a:xfrm>
                  <a:off x="855395" y="2668850"/>
                  <a:ext cx="1412349" cy="645482"/>
                </a:xfrm>
                <a:prstGeom prst="rect">
                  <a:avLst/>
                </a:prstGeom>
                <a:noFill/>
                <a:ln w="9525">
                  <a:noFill/>
                </a:ln>
              </p:spPr>
              <p:txBody>
                <a:bodyPr>
                  <a:spAutoFit/>
                </a:bodyPr>
                <a:lstStyle/>
                <a:p>
                  <a:pPr algn="ctr" eaLnBrk="0" hangingPunct="0"/>
                  <a:r>
                    <a:rPr lang="zh-CN" altLang="en-US" dirty="0">
                      <a:latin typeface="Tahoma" panose="020B0604030504040204" pitchFamily="34" charset="0"/>
                    </a:rPr>
                    <a:t> 中华民族</a:t>
                  </a:r>
                </a:p>
                <a:p>
                  <a:pPr algn="ctr" eaLnBrk="0" hangingPunct="0"/>
                  <a:r>
                    <a:rPr lang="zh-CN" altLang="en-US" dirty="0">
                      <a:latin typeface="Tahoma" panose="020B0604030504040204" pitchFamily="34" charset="0"/>
                    </a:rPr>
                    <a:t>伟大复兴</a:t>
                  </a:r>
                </a:p>
              </p:txBody>
            </p:sp>
          </p:grpSp>
        </p:grpSp>
        <p:grpSp>
          <p:nvGrpSpPr>
            <p:cNvPr id="46145" name="组合 118"/>
            <p:cNvGrpSpPr/>
            <p:nvPr/>
          </p:nvGrpSpPr>
          <p:grpSpPr>
            <a:xfrm>
              <a:off x="9067" y="4395"/>
              <a:ext cx="4595" cy="2622"/>
              <a:chOff x="5758435" y="2308810"/>
              <a:chExt cx="2918021" cy="1664673"/>
            </a:xfrm>
          </p:grpSpPr>
          <p:pic>
            <p:nvPicPr>
              <p:cNvPr id="46146" name="图片 98" descr="8411896_165731678169_2.jpg"/>
              <p:cNvPicPr>
                <a:picLocks noChangeAspect="1"/>
              </p:cNvPicPr>
              <p:nvPr/>
            </p:nvPicPr>
            <p:blipFill>
              <a:blip r:embed="rId4">
                <a:clrChange>
                  <a:clrFrom>
                    <a:srgbClr val="FFFFFF"/>
                  </a:clrFrom>
                  <a:clrTo>
                    <a:srgbClr val="FFFFFF">
                      <a:alpha val="0"/>
                    </a:srgbClr>
                  </a:clrTo>
                </a:clrChange>
              </a:blip>
              <a:srcRect b="2751"/>
              <a:stretch>
                <a:fillRect/>
              </a:stretch>
            </p:blipFill>
            <p:spPr>
              <a:xfrm rot="1256544" flipH="1">
                <a:off x="5758435" y="2675270"/>
                <a:ext cx="1625411" cy="1298213"/>
              </a:xfrm>
              <a:prstGeom prst="rect">
                <a:avLst/>
              </a:prstGeom>
              <a:noFill/>
              <a:ln w="9525">
                <a:noFill/>
              </a:ln>
            </p:spPr>
          </p:pic>
          <p:grpSp>
            <p:nvGrpSpPr>
              <p:cNvPr id="46147" name="组合 111"/>
              <p:cNvGrpSpPr/>
              <p:nvPr/>
            </p:nvGrpSpPr>
            <p:grpSpPr>
              <a:xfrm>
                <a:off x="6739375" y="2308810"/>
                <a:ext cx="1937081" cy="1045107"/>
                <a:chOff x="430485" y="2268740"/>
                <a:chExt cx="1937081" cy="1045107"/>
              </a:xfrm>
            </p:grpSpPr>
            <p:grpSp>
              <p:nvGrpSpPr>
                <p:cNvPr id="46148" name="组合 100"/>
                <p:cNvGrpSpPr/>
                <p:nvPr/>
              </p:nvGrpSpPr>
              <p:grpSpPr>
                <a:xfrm>
                  <a:off x="430485" y="2268740"/>
                  <a:ext cx="1360779" cy="399902"/>
                  <a:chOff x="6117846" y="2475472"/>
                  <a:chExt cx="1407706" cy="399902"/>
                </a:xfrm>
              </p:grpSpPr>
              <p:cxnSp>
                <p:nvCxnSpPr>
                  <p:cNvPr id="115" name="直接连接符 114"/>
                  <p:cNvCxnSpPr/>
                  <p:nvPr/>
                </p:nvCxnSpPr>
                <p:spPr bwMode="auto">
                  <a:xfrm>
                    <a:off x="6408750" y="2875374"/>
                    <a:ext cx="1116802" cy="0"/>
                  </a:xfrm>
                  <a:prstGeom prst="line">
                    <a:avLst/>
                  </a:prstGeom>
                  <a:ln w="19050">
                    <a:solidFill>
                      <a:schemeClr val="accent6">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116" name="矩形 115"/>
                  <p:cNvSpPr/>
                  <p:nvPr/>
                </p:nvSpPr>
                <p:spPr>
                  <a:xfrm>
                    <a:off x="6117846" y="2475472"/>
                    <a:ext cx="1245516" cy="398679"/>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w="11430"/>
                        <a:solidFill>
                          <a:srgbClr val="C00000"/>
                        </a:solidFill>
                        <a:effectLst>
                          <a:outerShdw blurRad="50800" dist="39000" dir="5460000" algn="tl">
                            <a:srgbClr val="000000">
                              <a:alpha val="38000"/>
                            </a:srgbClr>
                          </a:outerShdw>
                        </a:effectLst>
                        <a:uLnTx/>
                        <a:uFillTx/>
                        <a:latin typeface="+mn-lt"/>
                        <a:ea typeface="宋体" panose="02010600030101010101" pitchFamily="2" charset="-122"/>
                        <a:cs typeface="+mn-cs"/>
                      </a:rPr>
                      <a:t>人民幸福</a:t>
                    </a:r>
                  </a:p>
                </p:txBody>
              </p:sp>
            </p:grpSp>
            <p:sp>
              <p:nvSpPr>
                <p:cNvPr id="46151" name="矩形 113"/>
                <p:cNvSpPr/>
                <p:nvPr/>
              </p:nvSpPr>
              <p:spPr>
                <a:xfrm>
                  <a:off x="971600" y="2668850"/>
                  <a:ext cx="1395966" cy="644997"/>
                </a:xfrm>
                <a:prstGeom prst="rect">
                  <a:avLst/>
                </a:prstGeom>
                <a:noFill/>
                <a:ln w="9525">
                  <a:noFill/>
                </a:ln>
              </p:spPr>
              <p:txBody>
                <a:bodyPr>
                  <a:spAutoFit/>
                </a:bodyPr>
                <a:lstStyle/>
                <a:p>
                  <a:pPr algn="ctr" eaLnBrk="0" hangingPunct="0"/>
                  <a:r>
                    <a:rPr lang="zh-CN" altLang="en-US" dirty="0">
                      <a:latin typeface="Tahoma" panose="020B0604030504040204" pitchFamily="34" charset="0"/>
                    </a:rPr>
                    <a:t>全面建成</a:t>
                  </a:r>
                </a:p>
                <a:p>
                  <a:pPr algn="ctr" eaLnBrk="0" hangingPunct="0"/>
                  <a:r>
                    <a:rPr lang="zh-CN" altLang="en-US" dirty="0">
                      <a:latin typeface="Tahoma" panose="020B0604030504040204" pitchFamily="34" charset="0"/>
                    </a:rPr>
                    <a:t>小康社会</a:t>
                  </a:r>
                </a:p>
              </p:txBody>
            </p:sp>
          </p:grpSp>
        </p:gr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37</a:t>
            </a:fld>
            <a:endParaRPr lang="en-US" altLang="zh-CN" sz="1400" dirty="0"/>
          </a:p>
        </p:txBody>
      </p:sp>
      <p:sp>
        <p:nvSpPr>
          <p:cNvPr id="47106"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7107"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7108"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第九章  坚持和发展中国特色社会主义的总任务</a:t>
            </a:r>
          </a:p>
        </p:txBody>
      </p:sp>
      <p:sp>
        <p:nvSpPr>
          <p:cNvPr id="4710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6" name="标题 1"/>
          <p:cNvSpPr>
            <a:spLocks noGrp="1"/>
          </p:cNvSpPr>
          <p:nvPr/>
        </p:nvSpPr>
        <p:spPr>
          <a:xfrm>
            <a:off x="1784350" y="1685925"/>
            <a:ext cx="8224838" cy="468313"/>
          </a:xfrm>
          <a:prstGeom prst="rect">
            <a:avLst/>
          </a:prstGeom>
          <a:noFill/>
          <a:ln w="9525">
            <a:noFill/>
          </a:ln>
        </p:spPr>
        <p:txBody>
          <a:bodyPr anchor="ctr" anchorCtr="0"/>
          <a:lstStyle/>
          <a:p>
            <a:pPr eaLnBrk="0" hangingPunct="0">
              <a:lnSpc>
                <a:spcPct val="150000"/>
              </a:lnSpc>
            </a:pPr>
            <a:r>
              <a:rPr lang="en-US" altLang="zh-CN" sz="2800" b="1">
                <a:solidFill>
                  <a:srgbClr val="CC0000"/>
                </a:solidFill>
                <a:latin typeface="华文中宋" panose="02010600040101010101" pitchFamily="2" charset="-122"/>
                <a:ea typeface="华文中宋" panose="02010600040101010101" pitchFamily="2" charset="-122"/>
              </a:rPr>
              <a:t>2</a:t>
            </a:r>
            <a:r>
              <a:rPr lang="zh-CN" altLang="en-US" sz="2800" b="1" dirty="0">
                <a:solidFill>
                  <a:srgbClr val="CC0000"/>
                </a:solidFill>
                <a:latin typeface="华文中宋" panose="02010600040101010101" pitchFamily="2" charset="-122"/>
                <a:ea typeface="华文中宋" panose="02010600040101010101" pitchFamily="2" charset="-122"/>
              </a:rPr>
              <a:t>、建成社会主义现代化强国的战略安排</a:t>
            </a:r>
          </a:p>
        </p:txBody>
      </p:sp>
      <p:grpSp>
        <p:nvGrpSpPr>
          <p:cNvPr id="47111" name="组合 6"/>
          <p:cNvGrpSpPr/>
          <p:nvPr/>
        </p:nvGrpSpPr>
        <p:grpSpPr>
          <a:xfrm>
            <a:off x="2360613" y="2857500"/>
            <a:ext cx="5795962" cy="2520950"/>
            <a:chOff x="1318" y="4838"/>
            <a:chExt cx="9128" cy="3970"/>
          </a:xfrm>
        </p:grpSpPr>
        <p:sp>
          <p:nvSpPr>
            <p:cNvPr id="10" name="左大括号 9"/>
            <p:cNvSpPr/>
            <p:nvPr/>
          </p:nvSpPr>
          <p:spPr>
            <a:xfrm>
              <a:off x="1317" y="5178"/>
              <a:ext cx="722" cy="2610"/>
            </a:xfrm>
            <a:prstGeom prst="leftBrace">
              <a:avLst>
                <a:gd name="adj1" fmla="val 14598"/>
                <a:gd name="adj2" fmla="val 50000"/>
              </a:avLst>
            </a:prstGeom>
          </p:spPr>
          <p:style>
            <a:lnRef idx="2">
              <a:schemeClr val="accent2"/>
            </a:lnRef>
            <a:fillRef idx="0">
              <a:schemeClr val="accent2"/>
            </a:fillRef>
            <a:effectRef idx="1">
              <a:schemeClr val="accent2"/>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方正大黑简体" pitchFamily="2" charset="-122"/>
                <a:ea typeface="方正大黑简体" pitchFamily="2" charset="-122"/>
                <a:cs typeface="+mn-cs"/>
              </a:endParaRPr>
            </a:p>
          </p:txBody>
        </p:sp>
        <p:sp>
          <p:nvSpPr>
            <p:cNvPr id="13" name="矩形 12"/>
            <p:cNvSpPr/>
            <p:nvPr/>
          </p:nvSpPr>
          <p:spPr>
            <a:xfrm>
              <a:off x="2110" y="4838"/>
              <a:ext cx="7940" cy="792"/>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marL="342900" marR="0" lvl="0" indent="-342900" algn="l" defTabSz="914400" rtl="0" eaLnBrk="0" fontAlgn="base" latinLnBrk="0" hangingPunct="0">
                <a:lnSpc>
                  <a:spcPct val="100000"/>
                </a:lnSpc>
                <a:spcBef>
                  <a:spcPct val="20000"/>
                </a:spcBef>
                <a:spcAft>
                  <a:spcPct val="0"/>
                </a:spcAft>
                <a:buClr>
                  <a:schemeClr val="tx1"/>
                </a:buClr>
                <a:buSzTx/>
                <a:buFontTx/>
                <a:buNone/>
                <a:defRPr/>
              </a:pPr>
              <a:r>
                <a:rPr kumimoji="0" lang="zh-CN" altLang="zh-CN" sz="1800" b="1" i="0" u="none" strike="noStrike" kern="1200" cap="none" spc="0" normalizeH="0" baseline="0" noProof="0" dirty="0">
                  <a:ln>
                    <a:noFill/>
                  </a:ln>
                  <a:solidFill>
                    <a:schemeClr val="dk1"/>
                  </a:solidFill>
                  <a:effectLst/>
                  <a:uLnTx/>
                  <a:uFillTx/>
                  <a:latin typeface="Verdana" panose="020B0604030504040204" pitchFamily="34" charset="0"/>
                  <a:ea typeface="+mn-ea"/>
                  <a:cs typeface="+mn-cs"/>
                </a:rPr>
                <a:t>开启全面建设社会主义现代化强国的新征程</a:t>
              </a:r>
              <a:endParaRPr kumimoji="0" lang="zh-CN" altLang="en-US" sz="1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endParaRPr>
            </a:p>
          </p:txBody>
        </p:sp>
        <p:sp>
          <p:nvSpPr>
            <p:cNvPr id="36" name="矩形 35"/>
            <p:cNvSpPr/>
            <p:nvPr/>
          </p:nvSpPr>
          <p:spPr>
            <a:xfrm>
              <a:off x="2507" y="6425"/>
              <a:ext cx="7937" cy="455"/>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从</a:t>
              </a:r>
              <a:r>
                <a:rPr kumimoji="0" lang="en-US" altLang="zh-CN"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2020</a:t>
              </a: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年到</a:t>
              </a:r>
              <a:r>
                <a:rPr kumimoji="0" lang="en-US" altLang="zh-CN"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2035</a:t>
              </a: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年</a:t>
              </a:r>
              <a:r>
                <a:rPr kumimoji="0" lang="en-US" altLang="zh-CN"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基本实现社会主义现代化</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方正大黑简体"/>
              </a:endParaRPr>
            </a:p>
          </p:txBody>
        </p:sp>
        <p:sp>
          <p:nvSpPr>
            <p:cNvPr id="26" name="矩形 25"/>
            <p:cNvSpPr/>
            <p:nvPr/>
          </p:nvSpPr>
          <p:spPr>
            <a:xfrm>
              <a:off x="2507" y="7788"/>
              <a:ext cx="7937" cy="1020"/>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2035</a:t>
              </a: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年到</a:t>
              </a:r>
              <a:r>
                <a:rPr kumimoji="0" lang="en-US" altLang="zh-CN"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2050</a:t>
              </a: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年</a:t>
              </a:r>
              <a:r>
                <a:rPr kumimoji="0" lang="en-US" altLang="zh-CN"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建成富强民主文明和谐美丽社会主义现代化强国</a:t>
              </a:r>
              <a:endParaRPr kumimoji="0" lang="zh-CN" altLang="en-US" sz="1800" b="0" i="0" u="none" strike="noStrike" kern="1200" cap="none" spc="0" normalizeH="0" baseline="0" noProof="0" dirty="0">
                <a:ln>
                  <a:noFill/>
                </a:ln>
                <a:solidFill>
                  <a:schemeClr val="dk1"/>
                </a:solidFill>
                <a:effectLst/>
                <a:uLnTx/>
                <a:uFillTx/>
                <a:latin typeface="+mn-lt"/>
                <a:ea typeface="黑体" panose="02010609060101010101" pitchFamily="49" charset="-122"/>
                <a:cs typeface="+mn-cs"/>
              </a:endParaRPr>
            </a:p>
          </p:txBody>
        </p:sp>
        <p:sp>
          <p:nvSpPr>
            <p:cNvPr id="27" name="左大括号 26"/>
            <p:cNvSpPr/>
            <p:nvPr/>
          </p:nvSpPr>
          <p:spPr>
            <a:xfrm>
              <a:off x="1885" y="6880"/>
              <a:ext cx="522" cy="1682"/>
            </a:xfrm>
            <a:prstGeom prst="leftBrace">
              <a:avLst>
                <a:gd name="adj1" fmla="val 55938"/>
                <a:gd name="adj2" fmla="val 50000"/>
              </a:avLst>
            </a:prstGeom>
          </p:spPr>
          <p:style>
            <a:lnRef idx="2">
              <a:schemeClr val="accent2"/>
            </a:lnRef>
            <a:fillRef idx="0">
              <a:schemeClr val="accent2"/>
            </a:fillRef>
            <a:effectRef idx="1">
              <a:schemeClr val="accent2"/>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方正大黑简体" pitchFamily="2" charset="-122"/>
                <a:ea typeface="方正大黑简体" pitchFamily="2" charset="-122"/>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38</a:t>
            </a:fld>
            <a:endParaRPr lang="en-US" altLang="zh-CN" sz="1400" dirty="0"/>
          </a:p>
        </p:txBody>
      </p:sp>
      <p:sp>
        <p:nvSpPr>
          <p:cNvPr id="4813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813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8132" name="TextBox 43"/>
          <p:cNvSpPr txBox="1"/>
          <p:nvPr/>
        </p:nvSpPr>
        <p:spPr>
          <a:xfrm>
            <a:off x="2706688" y="1023938"/>
            <a:ext cx="648081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第九章  坚持和发展中国特色社会主义的总任务</a:t>
            </a:r>
          </a:p>
        </p:txBody>
      </p:sp>
      <p:sp>
        <p:nvSpPr>
          <p:cNvPr id="4813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5" name="矩形: 圆角 2"/>
          <p:cNvSpPr/>
          <p:nvPr/>
        </p:nvSpPr>
        <p:spPr>
          <a:xfrm>
            <a:off x="1919536" y="1771298"/>
            <a:ext cx="8539089" cy="4886310"/>
          </a:xfrm>
          <a:prstGeom prst="roundRect">
            <a:avLst/>
          </a:prstGeom>
          <a:ln>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a:glow rad="63500">
              <a:schemeClr val="accent1">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anchor="ct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48135" name="内容占位符 1"/>
          <p:cNvSpPr>
            <a:spLocks noGrp="1"/>
          </p:cNvSpPr>
          <p:nvPr>
            <p:ph idx="1"/>
          </p:nvPr>
        </p:nvSpPr>
        <p:spPr>
          <a:xfrm>
            <a:off x="1992313" y="2058988"/>
            <a:ext cx="8229600" cy="4516437"/>
          </a:xfrm>
          <a:ln/>
        </p:spPr>
        <p:txBody>
          <a:bodyPr vert="horz" wrap="square" lIns="91440" tIns="45720" rIns="91440" bIns="45720" anchor="t" anchorCtr="0"/>
          <a:lstStyle/>
          <a:p>
            <a:pPr eaLnBrk="1" hangingPunct="1">
              <a:lnSpc>
                <a:spcPct val="150000"/>
              </a:lnSpc>
            </a:pPr>
            <a:r>
              <a:rPr lang="zh-CN" altLang="en-US" sz="1800" b="1" dirty="0">
                <a:latin typeface="黑体" panose="02010609060101010101" pitchFamily="49" charset="-122"/>
                <a:ea typeface="黑体" panose="02010609060101010101" pitchFamily="49" charset="-122"/>
              </a:rPr>
              <a:t>主要内容：</a:t>
            </a:r>
            <a:endParaRPr lang="en-US" altLang="zh-CN" sz="1800" b="1">
              <a:latin typeface="黑体" panose="02010609060101010101" pitchFamily="49" charset="-122"/>
              <a:ea typeface="黑体" panose="02010609060101010101" pitchFamily="49" charset="-122"/>
            </a:endParaRPr>
          </a:p>
          <a:p>
            <a:pPr>
              <a:spcBef>
                <a:spcPct val="0"/>
              </a:spcBef>
              <a:buFont typeface="Wingdings" panose="05000000000000000000" pitchFamily="2" charset="2"/>
              <a:buNone/>
            </a:pPr>
            <a:r>
              <a:rPr lang="zh-CN" altLang="en-US" sz="18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实现中华民族伟大复兴是近代以来中华民族最伟大的梦想。中国梦的本质是</a:t>
            </a:r>
            <a:r>
              <a:rPr lang="zh-CN" altLang="en-US" sz="2400" dirty="0">
                <a:solidFill>
                  <a:srgbClr val="FF0000"/>
                </a:solidFill>
                <a:latin typeface="黑体" panose="02010609060101010101" pitchFamily="49" charset="-122"/>
                <a:ea typeface="黑体" panose="02010609060101010101" pitchFamily="49" charset="-122"/>
              </a:rPr>
              <a:t>国家富强、民族振兴、人民幸福</a:t>
            </a:r>
            <a:r>
              <a:rPr lang="zh-CN" altLang="en-US" sz="2400" dirty="0">
                <a:latin typeface="黑体" panose="02010609060101010101" pitchFamily="49" charset="-122"/>
                <a:ea typeface="黑体" panose="02010609060101010101" pitchFamily="49" charset="-122"/>
              </a:rPr>
              <a:t>。实现中国梦必须走中国道路，弘扬中国精神，凝聚中国力量。中国梦是人民的梦，也是世界的梦，与世界的梦息息相通。</a:t>
            </a:r>
          </a:p>
          <a:p>
            <a:pPr>
              <a:spcBef>
                <a:spcPct val="0"/>
              </a:spcBef>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       从</a:t>
            </a:r>
            <a:r>
              <a:rPr lang="en-US" altLang="zh-CN" sz="2400">
                <a:latin typeface="黑体" panose="02010609060101010101" pitchFamily="49" charset="-122"/>
                <a:ea typeface="黑体" panose="02010609060101010101" pitchFamily="49" charset="-122"/>
              </a:rPr>
              <a:t>2020</a:t>
            </a:r>
            <a:r>
              <a:rPr lang="zh-CN" altLang="en-US" sz="2400" dirty="0">
                <a:latin typeface="黑体" panose="02010609060101010101" pitchFamily="49" charset="-122"/>
                <a:ea typeface="黑体" panose="02010609060101010101" pitchFamily="49" charset="-122"/>
              </a:rPr>
              <a:t>年到</a:t>
            </a:r>
            <a:r>
              <a:rPr lang="en-US" altLang="zh-CN" sz="2400">
                <a:latin typeface="黑体" panose="02010609060101010101" pitchFamily="49" charset="-122"/>
                <a:ea typeface="黑体" panose="02010609060101010101" pitchFamily="49" charset="-122"/>
              </a:rPr>
              <a:t>2035</a:t>
            </a:r>
            <a:r>
              <a:rPr lang="zh-CN" altLang="en-US" sz="2400" dirty="0">
                <a:latin typeface="黑体" panose="02010609060101010101" pitchFamily="49" charset="-122"/>
                <a:ea typeface="黑体" panose="02010609060101010101" pitchFamily="49" charset="-122"/>
              </a:rPr>
              <a:t>年，</a:t>
            </a:r>
            <a:r>
              <a:rPr lang="zh-CN" altLang="en-US" sz="2400" dirty="0">
                <a:solidFill>
                  <a:srgbClr val="FF0000"/>
                </a:solidFill>
                <a:latin typeface="黑体" panose="02010609060101010101" pitchFamily="49" charset="-122"/>
                <a:ea typeface="黑体" panose="02010609060101010101" pitchFamily="49" charset="-122"/>
              </a:rPr>
              <a:t>基本实现社会主义现代化</a:t>
            </a:r>
            <a:r>
              <a:rPr lang="zh-CN" altLang="en-US" sz="2400" dirty="0">
                <a:latin typeface="黑体" panose="02010609060101010101" pitchFamily="49" charset="-122"/>
                <a:ea typeface="黑体" panose="02010609060101010101" pitchFamily="49" charset="-122"/>
              </a:rPr>
              <a:t>，从</a:t>
            </a:r>
            <a:r>
              <a:rPr lang="en-US" altLang="zh-CN" sz="2400">
                <a:latin typeface="黑体" panose="02010609060101010101" pitchFamily="49" charset="-122"/>
                <a:ea typeface="黑体" panose="02010609060101010101" pitchFamily="49" charset="-122"/>
              </a:rPr>
              <a:t>2035</a:t>
            </a:r>
            <a:r>
              <a:rPr lang="zh-CN" altLang="en-US" sz="2400" dirty="0">
                <a:latin typeface="黑体" panose="02010609060101010101" pitchFamily="49" charset="-122"/>
                <a:ea typeface="黑体" panose="02010609060101010101" pitchFamily="49" charset="-122"/>
              </a:rPr>
              <a:t>年到</a:t>
            </a:r>
            <a:r>
              <a:rPr lang="en-US" altLang="zh-CN" sz="2400">
                <a:latin typeface="黑体" panose="02010609060101010101" pitchFamily="49" charset="-122"/>
                <a:ea typeface="黑体" panose="02010609060101010101" pitchFamily="49" charset="-122"/>
              </a:rPr>
              <a:t>2050</a:t>
            </a:r>
            <a:r>
              <a:rPr lang="zh-CN" altLang="en-US" sz="2400" dirty="0">
                <a:latin typeface="黑体" panose="02010609060101010101" pitchFamily="49" charset="-122"/>
                <a:ea typeface="黑体" panose="02010609060101010101" pitchFamily="49" charset="-122"/>
              </a:rPr>
              <a:t>年，</a:t>
            </a:r>
            <a:r>
              <a:rPr lang="zh-CN" altLang="en-US" sz="2400" dirty="0">
                <a:solidFill>
                  <a:srgbClr val="FF0000"/>
                </a:solidFill>
                <a:latin typeface="黑体" panose="02010609060101010101" pitchFamily="49" charset="-122"/>
                <a:ea typeface="黑体" panose="02010609060101010101" pitchFamily="49" charset="-122"/>
              </a:rPr>
              <a:t>建成富强民主文明和谐美丽社会主义现代化强国</a:t>
            </a:r>
            <a:r>
              <a:rPr lang="zh-CN" altLang="en-US" sz="2400" dirty="0">
                <a:latin typeface="黑体" panose="02010609060101010101" pitchFamily="49" charset="-122"/>
                <a:ea typeface="黑体" panose="02010609060101010101" pitchFamily="49" charset="-122"/>
              </a:rPr>
              <a:t>。从全面建成小康社会到基本实现现代化，再到全面建成社会主义现代化强国，是新时代中国特色社会主义发展的战略安排。</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39</a:t>
            </a:fld>
            <a:endParaRPr lang="en-US" altLang="zh-CN" sz="1400" dirty="0"/>
          </a:p>
        </p:txBody>
      </p:sp>
      <p:sp>
        <p:nvSpPr>
          <p:cNvPr id="4915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915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9156" name="TextBox 43"/>
          <p:cNvSpPr txBox="1"/>
          <p:nvPr/>
        </p:nvSpPr>
        <p:spPr>
          <a:xfrm>
            <a:off x="2706688" y="1023938"/>
            <a:ext cx="4238661"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五位一体”总体布局</a:t>
            </a:r>
          </a:p>
        </p:txBody>
      </p:sp>
      <p:sp>
        <p:nvSpPr>
          <p:cNvPr id="491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5" name="AutoShape 2"/>
          <p:cNvSpPr/>
          <p:nvPr/>
        </p:nvSpPr>
        <p:spPr>
          <a:xfrm>
            <a:off x="6704013" y="4679950"/>
            <a:ext cx="1754187" cy="1343025"/>
          </a:xfrm>
          <a:prstGeom prst="roundRect">
            <a:avLst>
              <a:gd name="adj" fmla="val 0"/>
            </a:avLst>
          </a:prstGeom>
          <a:noFill/>
          <a:ln w="3175" cap="flat" cmpd="sng">
            <a:solidFill>
              <a:srgbClr val="969696"/>
            </a:solidFill>
            <a:prstDash val="dash"/>
            <a:headEnd type="none" w="med" len="med"/>
            <a:tailEnd type="none" w="med" len="med"/>
          </a:ln>
        </p:spPr>
        <p:txBody>
          <a:bodyPr anchor="b" anchorCtr="0"/>
          <a:lstStyle/>
          <a:p>
            <a:pPr eaLnBrk="0" hangingPunct="0">
              <a:lnSpc>
                <a:spcPct val="120000"/>
              </a:lnSpc>
            </a:pPr>
            <a:r>
              <a:rPr lang="zh-CN" altLang="en-US" sz="2400" dirty="0">
                <a:solidFill>
                  <a:srgbClr val="C00000"/>
                </a:solidFill>
                <a:latin typeface="华文中宋" panose="02010600040101010101" pitchFamily="2" charset="-122"/>
                <a:ea typeface="华文中宋" panose="02010600040101010101" pitchFamily="2" charset="-122"/>
              </a:rPr>
              <a:t>坚持在发展中保障和改善民生</a:t>
            </a:r>
          </a:p>
        </p:txBody>
      </p:sp>
      <p:sp>
        <p:nvSpPr>
          <p:cNvPr id="6" name="AutoShape 3"/>
          <p:cNvSpPr/>
          <p:nvPr/>
        </p:nvSpPr>
        <p:spPr>
          <a:xfrm>
            <a:off x="3221038" y="4679950"/>
            <a:ext cx="1754187" cy="1343025"/>
          </a:xfrm>
          <a:prstGeom prst="roundRect">
            <a:avLst>
              <a:gd name="adj" fmla="val 0"/>
            </a:avLst>
          </a:prstGeom>
          <a:noFill/>
          <a:ln w="3175" cap="flat" cmpd="sng">
            <a:solidFill>
              <a:srgbClr val="969696"/>
            </a:solidFill>
            <a:prstDash val="dash"/>
            <a:headEnd type="none" w="med" len="med"/>
            <a:tailEnd type="none" w="med" len="med"/>
          </a:ln>
        </p:spPr>
        <p:txBody>
          <a:bodyPr anchor="b" anchorCtr="0"/>
          <a:lstStyle/>
          <a:p>
            <a:pPr eaLnBrk="0" hangingPunct="0">
              <a:lnSpc>
                <a:spcPct val="120000"/>
              </a:lnSpc>
            </a:pPr>
            <a:r>
              <a:rPr lang="zh-CN" altLang="en-US" sz="2400" dirty="0">
                <a:solidFill>
                  <a:srgbClr val="C00000"/>
                </a:solidFill>
                <a:latin typeface="华文中宋" panose="02010600040101010101" pitchFamily="2" charset="-122"/>
                <a:ea typeface="华文中宋" panose="02010600040101010101" pitchFamily="2" charset="-122"/>
              </a:rPr>
              <a:t>发展社会主义民主政治</a:t>
            </a:r>
          </a:p>
        </p:txBody>
      </p:sp>
      <p:sp>
        <p:nvSpPr>
          <p:cNvPr id="7" name="AutoShape 4"/>
          <p:cNvSpPr/>
          <p:nvPr/>
        </p:nvSpPr>
        <p:spPr>
          <a:xfrm>
            <a:off x="4975225" y="2255838"/>
            <a:ext cx="1744663" cy="1249362"/>
          </a:xfrm>
          <a:prstGeom prst="roundRect">
            <a:avLst>
              <a:gd name="adj" fmla="val 0"/>
            </a:avLst>
          </a:prstGeom>
          <a:noFill/>
          <a:ln w="3175" cap="flat" cmpd="sng">
            <a:solidFill>
              <a:srgbClr val="969696"/>
            </a:solidFill>
            <a:prstDash val="dash"/>
            <a:headEnd type="none" w="med" len="med"/>
            <a:tailEnd type="none" w="med" len="med"/>
          </a:ln>
        </p:spPr>
        <p:txBody>
          <a:bodyPr/>
          <a:lstStyle/>
          <a:p>
            <a:pPr eaLnBrk="0" hangingPunct="0">
              <a:lnSpc>
                <a:spcPct val="120000"/>
              </a:lnSpc>
            </a:pPr>
            <a:r>
              <a:rPr lang="zh-CN" altLang="en-US" sz="2200" dirty="0">
                <a:solidFill>
                  <a:srgbClr val="C00000"/>
                </a:solidFill>
                <a:latin typeface="华文中宋" panose="02010600040101010101" pitchFamily="2" charset="-122"/>
                <a:ea typeface="华文中宋" panose="02010600040101010101" pitchFamily="2" charset="-122"/>
              </a:rPr>
              <a:t>推动社会主义文化繁荣兴盛</a:t>
            </a:r>
          </a:p>
        </p:txBody>
      </p:sp>
      <p:sp>
        <p:nvSpPr>
          <p:cNvPr id="8" name="AutoShape 5"/>
          <p:cNvSpPr/>
          <p:nvPr/>
        </p:nvSpPr>
        <p:spPr>
          <a:xfrm>
            <a:off x="8458200" y="2254250"/>
            <a:ext cx="1762125" cy="1235075"/>
          </a:xfrm>
          <a:prstGeom prst="roundRect">
            <a:avLst>
              <a:gd name="adj" fmla="val 0"/>
            </a:avLst>
          </a:prstGeom>
          <a:noFill/>
          <a:ln w="3175" cap="flat" cmpd="sng">
            <a:solidFill>
              <a:srgbClr val="969696"/>
            </a:solidFill>
            <a:prstDash val="dash"/>
            <a:headEnd type="none" w="med" len="med"/>
            <a:tailEnd type="none" w="med" len="med"/>
          </a:ln>
        </p:spPr>
        <p:txBody>
          <a:bodyPr/>
          <a:lstStyle/>
          <a:p>
            <a:pPr eaLnBrk="0" hangingPunct="0">
              <a:lnSpc>
                <a:spcPct val="120000"/>
              </a:lnSpc>
            </a:pPr>
            <a:r>
              <a:rPr lang="zh-CN" altLang="en-US" sz="2200" dirty="0">
                <a:solidFill>
                  <a:srgbClr val="C00000"/>
                </a:solidFill>
                <a:latin typeface="华文中宋" panose="02010600040101010101" pitchFamily="2" charset="-122"/>
                <a:ea typeface="华文中宋" panose="02010600040101010101" pitchFamily="2" charset="-122"/>
              </a:rPr>
              <a:t>建设美丽中国</a:t>
            </a:r>
          </a:p>
        </p:txBody>
      </p:sp>
      <p:sp>
        <p:nvSpPr>
          <p:cNvPr id="4" name="AutoShape 6"/>
          <p:cNvSpPr/>
          <p:nvPr/>
        </p:nvSpPr>
        <p:spPr>
          <a:xfrm>
            <a:off x="1549400" y="2254250"/>
            <a:ext cx="1952625" cy="1250950"/>
          </a:xfrm>
          <a:prstGeom prst="roundRect">
            <a:avLst>
              <a:gd name="adj" fmla="val 0"/>
            </a:avLst>
          </a:prstGeom>
          <a:noFill/>
          <a:ln w="3175" cap="flat" cmpd="sng">
            <a:solidFill>
              <a:srgbClr val="969696"/>
            </a:solidFill>
            <a:prstDash val="dash"/>
            <a:headEnd type="none" w="med" len="med"/>
            <a:tailEnd type="none" w="med" len="med"/>
          </a:ln>
        </p:spPr>
        <p:txBody>
          <a:bodyPr/>
          <a:lstStyle/>
          <a:p>
            <a:pPr eaLnBrk="0" hangingPunct="0">
              <a:lnSpc>
                <a:spcPct val="120000"/>
              </a:lnSpc>
            </a:pPr>
            <a:r>
              <a:rPr lang="zh-CN" altLang="en-US" sz="2400" dirty="0">
                <a:solidFill>
                  <a:srgbClr val="C00000"/>
                </a:solidFill>
                <a:latin typeface="华文中宋" panose="02010600040101010101" pitchFamily="2" charset="-122"/>
                <a:ea typeface="华文中宋" panose="02010600040101010101" pitchFamily="2" charset="-122"/>
              </a:rPr>
              <a:t>建设现代化经济体系</a:t>
            </a:r>
          </a:p>
        </p:txBody>
      </p:sp>
      <p:sp>
        <p:nvSpPr>
          <p:cNvPr id="9" name="AutoShape 9"/>
          <p:cNvSpPr>
            <a:spLocks noChangeArrowheads="1"/>
          </p:cNvSpPr>
          <p:nvPr/>
        </p:nvSpPr>
        <p:spPr bwMode="auto">
          <a:xfrm>
            <a:off x="3254375" y="3505200"/>
            <a:ext cx="2070100" cy="1174750"/>
          </a:xfrm>
          <a:prstGeom prst="chevron">
            <a:avLst>
              <a:gd name="adj" fmla="val 25780"/>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a:solidFill>
                  <a:srgbClr val="F8F8F8"/>
                </a:solidFill>
                <a:latin typeface="微软雅黑" panose="020B0503020204020204" pitchFamily="34" charset="-122"/>
                <a:ea typeface="微软雅黑" panose="020B0503020204020204" pitchFamily="34" charset="-122"/>
                <a:cs typeface="+mn-cs"/>
              </a:rPr>
              <a:t>NO.2</a:t>
            </a:r>
          </a:p>
        </p:txBody>
      </p:sp>
      <p:sp>
        <p:nvSpPr>
          <p:cNvPr id="12" name="AutoShape 10"/>
          <p:cNvSpPr/>
          <p:nvPr/>
        </p:nvSpPr>
        <p:spPr>
          <a:xfrm>
            <a:off x="1550988" y="3500438"/>
            <a:ext cx="2068512" cy="1190625"/>
          </a:xfrm>
          <a:prstGeom prst="homePlate">
            <a:avLst>
              <a:gd name="adj" fmla="val 30451"/>
            </a:avLst>
          </a:prstGeom>
          <a:solidFill>
            <a:schemeClr val="tx2"/>
          </a:solidFill>
          <a:ln w="9525">
            <a:noFill/>
          </a:ln>
        </p:spPr>
        <p:txBody>
          <a:bodyPr wrap="none" anchor="ctr" anchorCtr="0"/>
          <a:lstStyle/>
          <a:p>
            <a:pPr algn="ctr" eaLnBrk="0" hangingPunct="0"/>
            <a:r>
              <a:rPr lang="en-US" altLang="zh-CN" sz="2400">
                <a:solidFill>
                  <a:srgbClr val="F8F8F8"/>
                </a:solidFill>
                <a:latin typeface="微软雅黑" panose="020B0503020204020204" pitchFamily="34" charset="-122"/>
                <a:ea typeface="微软雅黑" panose="020B0503020204020204" pitchFamily="34" charset="-122"/>
              </a:rPr>
              <a:t>NO.1</a:t>
            </a:r>
          </a:p>
        </p:txBody>
      </p:sp>
      <p:sp>
        <p:nvSpPr>
          <p:cNvPr id="14" name="AutoShape 11"/>
          <p:cNvSpPr>
            <a:spLocks noChangeArrowheads="1"/>
          </p:cNvSpPr>
          <p:nvPr/>
        </p:nvSpPr>
        <p:spPr bwMode="auto">
          <a:xfrm>
            <a:off x="4975225" y="3505200"/>
            <a:ext cx="2068513" cy="1189038"/>
          </a:xfrm>
          <a:prstGeom prst="chevron">
            <a:avLst>
              <a:gd name="adj" fmla="val 25780"/>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a:solidFill>
                  <a:srgbClr val="F8F8F8"/>
                </a:solidFill>
                <a:latin typeface="微软雅黑" panose="020B0503020204020204" pitchFamily="34" charset="-122"/>
                <a:ea typeface="微软雅黑" panose="020B0503020204020204" pitchFamily="34" charset="-122"/>
                <a:cs typeface="+mn-cs"/>
              </a:rPr>
              <a:t>NO.3</a:t>
            </a:r>
          </a:p>
        </p:txBody>
      </p:sp>
      <p:sp>
        <p:nvSpPr>
          <p:cNvPr id="15" name="AutoShape 12"/>
          <p:cNvSpPr>
            <a:spLocks noChangeArrowheads="1"/>
          </p:cNvSpPr>
          <p:nvPr/>
        </p:nvSpPr>
        <p:spPr bwMode="auto">
          <a:xfrm>
            <a:off x="6715125" y="3503613"/>
            <a:ext cx="2070100" cy="1176338"/>
          </a:xfrm>
          <a:prstGeom prst="chevron">
            <a:avLst>
              <a:gd name="adj" fmla="val 25780"/>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a:solidFill>
                  <a:srgbClr val="F8F8F8"/>
                </a:solidFill>
                <a:latin typeface="微软雅黑" panose="020B0503020204020204" pitchFamily="34" charset="-122"/>
                <a:ea typeface="微软雅黑" panose="020B0503020204020204" pitchFamily="34" charset="-122"/>
                <a:cs typeface="+mn-cs"/>
              </a:rPr>
              <a:t>NO.4</a:t>
            </a:r>
          </a:p>
        </p:txBody>
      </p:sp>
      <p:sp>
        <p:nvSpPr>
          <p:cNvPr id="16" name="AutoShape 13"/>
          <p:cNvSpPr>
            <a:spLocks noChangeArrowheads="1"/>
          </p:cNvSpPr>
          <p:nvPr/>
        </p:nvSpPr>
        <p:spPr bwMode="auto">
          <a:xfrm>
            <a:off x="8458200" y="3505200"/>
            <a:ext cx="2068513" cy="1174750"/>
          </a:xfrm>
          <a:prstGeom prst="chevron">
            <a:avLst>
              <a:gd name="adj" fmla="val 25780"/>
            </a:avLst>
          </a:prstGeom>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a:solidFill>
                  <a:srgbClr val="F8F8F8"/>
                </a:solidFill>
                <a:latin typeface="微软雅黑" panose="020B0503020204020204" pitchFamily="34" charset="-122"/>
                <a:ea typeface="微软雅黑" panose="020B0503020204020204" pitchFamily="34" charset="-122"/>
                <a:cs typeface="+mn-cs"/>
              </a:rPr>
              <a:t>NO.5</a:t>
            </a: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4" grpId="0" bldLvl="0" animBg="1"/>
      <p:bldP spid="9" grpId="0" bldLvl="0" animBg="1"/>
      <p:bldP spid="12" grpId="0" bldLvl="0" animBg="1"/>
      <p:bldP spid="14" grpId="0" bldLvl="0" animBg="1"/>
      <p:bldP spid="15" grpId="0" bldLvl="0" animBg="1"/>
      <p:bldP spid="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692525" y="883920"/>
            <a:ext cx="4285615" cy="57143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218"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t>4</a:t>
            </a:fld>
            <a:endParaRPr lang="en-US" altLang="zh-CN" sz="1400"/>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40</a:t>
            </a:fld>
            <a:endParaRPr lang="en-US" altLang="zh-CN" sz="1400" dirty="0"/>
          </a:p>
        </p:txBody>
      </p:sp>
      <p:sp>
        <p:nvSpPr>
          <p:cNvPr id="4915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915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9156" name="TextBox 43"/>
          <p:cNvSpPr txBox="1"/>
          <p:nvPr/>
        </p:nvSpPr>
        <p:spPr>
          <a:xfrm>
            <a:off x="2706688" y="1023938"/>
            <a:ext cx="4238661"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五位一体”总体布局</a:t>
            </a:r>
          </a:p>
        </p:txBody>
      </p:sp>
      <p:sp>
        <p:nvSpPr>
          <p:cNvPr id="491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 name="矩形 1">
            <a:extLst>
              <a:ext uri="{FF2B5EF4-FFF2-40B4-BE49-F238E27FC236}">
                <a16:creationId xmlns:a16="http://schemas.microsoft.com/office/drawing/2014/main" id="{9051D86D-2177-439D-8EC8-819F840160FD}"/>
              </a:ext>
            </a:extLst>
          </p:cNvPr>
          <p:cNvSpPr/>
          <p:nvPr/>
        </p:nvSpPr>
        <p:spPr>
          <a:xfrm>
            <a:off x="623392" y="1772816"/>
            <a:ext cx="3453189"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1</a:t>
            </a:r>
            <a:r>
              <a:rPr lang="zh-CN" altLang="en-US" sz="2400" dirty="0">
                <a:solidFill>
                  <a:srgbClr val="C00000"/>
                </a:solidFill>
                <a:latin typeface="华文中宋" panose="02010600040101010101" pitchFamily="2" charset="-122"/>
                <a:ea typeface="华文中宋" panose="02010600040101010101" pitchFamily="2" charset="-122"/>
              </a:rPr>
              <a:t>、建设现代化经济体系</a:t>
            </a:r>
          </a:p>
        </p:txBody>
      </p:sp>
      <p:sp>
        <p:nvSpPr>
          <p:cNvPr id="3" name="文本框 2">
            <a:extLst>
              <a:ext uri="{FF2B5EF4-FFF2-40B4-BE49-F238E27FC236}">
                <a16:creationId xmlns:a16="http://schemas.microsoft.com/office/drawing/2014/main" id="{C6FDF349-179B-41F6-B81D-3BEA500D6647}"/>
              </a:ext>
            </a:extLst>
          </p:cNvPr>
          <p:cNvSpPr txBox="1"/>
          <p:nvPr/>
        </p:nvSpPr>
        <p:spPr>
          <a:xfrm>
            <a:off x="972915" y="2304503"/>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贯彻新发展理念：</a:t>
            </a:r>
            <a:r>
              <a:rPr lang="zh-CN" altLang="en-US" sz="2400" dirty="0">
                <a:solidFill>
                  <a:srgbClr val="FF0000"/>
                </a:solidFill>
                <a:latin typeface="楷体" panose="02010609060101010101" pitchFamily="49" charset="-122"/>
                <a:ea typeface="楷体" panose="02010609060101010101" pitchFamily="49" charset="-122"/>
              </a:rPr>
              <a:t>创新、协调、绿色、开放、共享</a:t>
            </a:r>
          </a:p>
        </p:txBody>
      </p:sp>
      <p:sp>
        <p:nvSpPr>
          <p:cNvPr id="19" name="文本框 18">
            <a:extLst>
              <a:ext uri="{FF2B5EF4-FFF2-40B4-BE49-F238E27FC236}">
                <a16:creationId xmlns:a16="http://schemas.microsoft.com/office/drawing/2014/main" id="{460F4667-8CAF-41A7-AC49-670275BDBF0E}"/>
              </a:ext>
            </a:extLst>
          </p:cNvPr>
          <p:cNvSpPr txBox="1"/>
          <p:nvPr/>
        </p:nvSpPr>
        <p:spPr>
          <a:xfrm>
            <a:off x="972915" y="2765285"/>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深化供给侧结构性改革</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23540770-719C-4759-AD5A-54DB972EA3F2}"/>
              </a:ext>
            </a:extLst>
          </p:cNvPr>
          <p:cNvSpPr txBox="1"/>
          <p:nvPr/>
        </p:nvSpPr>
        <p:spPr>
          <a:xfrm>
            <a:off x="987034" y="3226067"/>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建设现代化经济体系</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1" name="矩形 20">
            <a:extLst>
              <a:ext uri="{FF2B5EF4-FFF2-40B4-BE49-F238E27FC236}">
                <a16:creationId xmlns:a16="http://schemas.microsoft.com/office/drawing/2014/main" id="{7DCE747B-AF74-49E8-B28E-36817B5FAF8A}"/>
              </a:ext>
            </a:extLst>
          </p:cNvPr>
          <p:cNvSpPr/>
          <p:nvPr/>
        </p:nvSpPr>
        <p:spPr>
          <a:xfrm>
            <a:off x="623392" y="3686849"/>
            <a:ext cx="3760966"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2</a:t>
            </a:r>
            <a:r>
              <a:rPr lang="zh-CN" altLang="en-US" sz="2400" dirty="0">
                <a:solidFill>
                  <a:srgbClr val="C00000"/>
                </a:solidFill>
                <a:latin typeface="华文中宋" panose="02010600040101010101" pitchFamily="2" charset="-122"/>
                <a:ea typeface="华文中宋" panose="02010600040101010101" pitchFamily="2" charset="-122"/>
              </a:rPr>
              <a:t>、发展社会主义民主政治</a:t>
            </a:r>
          </a:p>
        </p:txBody>
      </p:sp>
      <p:sp>
        <p:nvSpPr>
          <p:cNvPr id="22" name="文本框 21">
            <a:extLst>
              <a:ext uri="{FF2B5EF4-FFF2-40B4-BE49-F238E27FC236}">
                <a16:creationId xmlns:a16="http://schemas.microsoft.com/office/drawing/2014/main" id="{4AC5023D-81C8-486C-B3F0-A155FF108AAE}"/>
              </a:ext>
            </a:extLst>
          </p:cNvPr>
          <p:cNvSpPr txBox="1"/>
          <p:nvPr/>
        </p:nvSpPr>
        <p:spPr>
          <a:xfrm>
            <a:off x="978518" y="4274864"/>
            <a:ext cx="10806114" cy="830997"/>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坚持中国特色社会主义政治发展道路（坚持党的领导、人民当家作主和依法</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治国的有机统一）</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3" name="文本框 22">
            <a:extLst>
              <a:ext uri="{FF2B5EF4-FFF2-40B4-BE49-F238E27FC236}">
                <a16:creationId xmlns:a16="http://schemas.microsoft.com/office/drawing/2014/main" id="{51C26A0D-71E0-422A-8B15-0B3FB29F9335}"/>
              </a:ext>
            </a:extLst>
          </p:cNvPr>
          <p:cNvSpPr txBox="1"/>
          <p:nvPr/>
        </p:nvSpPr>
        <p:spPr>
          <a:xfrm>
            <a:off x="978287" y="5139217"/>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健全人民当家作主制度体系（四个制度 </a:t>
            </a:r>
            <a:r>
              <a:rPr lang="en-US" altLang="zh-CN" sz="2400" dirty="0">
                <a:latin typeface="楷体" panose="02010609060101010101" pitchFamily="49" charset="-122"/>
                <a:ea typeface="楷体" panose="02010609060101010101" pitchFamily="49" charset="-122"/>
              </a:rPr>
              <a:t>pp.216-217</a:t>
            </a:r>
            <a:r>
              <a:rPr lang="zh-CN" altLang="en-US" sz="2400" dirty="0">
                <a:latin typeface="楷体" panose="02010609060101010101" pitchFamily="49" charset="-122"/>
                <a:ea typeface="楷体" panose="02010609060101010101" pitchFamily="49" charset="-122"/>
              </a:rPr>
              <a:t>）</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4" name="文本框 23">
            <a:extLst>
              <a:ext uri="{FF2B5EF4-FFF2-40B4-BE49-F238E27FC236}">
                <a16:creationId xmlns:a16="http://schemas.microsoft.com/office/drawing/2014/main" id="{8F11F87E-3DFE-432B-A262-7AD485680A35}"/>
              </a:ext>
            </a:extLst>
          </p:cNvPr>
          <p:cNvSpPr txBox="1"/>
          <p:nvPr/>
        </p:nvSpPr>
        <p:spPr>
          <a:xfrm>
            <a:off x="987034" y="5664960"/>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巩固和发展爱国统一战线</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5" name="文本框 24">
            <a:extLst>
              <a:ext uri="{FF2B5EF4-FFF2-40B4-BE49-F238E27FC236}">
                <a16:creationId xmlns:a16="http://schemas.microsoft.com/office/drawing/2014/main" id="{A6E0B717-36D0-4348-B218-F21B506039E7}"/>
              </a:ext>
            </a:extLst>
          </p:cNvPr>
          <p:cNvSpPr txBox="1"/>
          <p:nvPr/>
        </p:nvSpPr>
        <p:spPr>
          <a:xfrm>
            <a:off x="995999" y="6245225"/>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坚持“一国两制”，推进祖国统一</a:t>
            </a:r>
            <a:endParaRPr lang="zh-CN" altLang="en-US"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5568931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anim calcmode="lin" valueType="num">
                                      <p:cBhvr>
                                        <p:cTn id="28" dur="500" fill="hold"/>
                                        <p:tgtEl>
                                          <p:spTgt spid="20"/>
                                        </p:tgtEl>
                                        <p:attrNameLst>
                                          <p:attrName>ppt_x</p:attrName>
                                        </p:attrNameLst>
                                      </p:cBhvr>
                                      <p:tavLst>
                                        <p:tav tm="0">
                                          <p:val>
                                            <p:strVal val="#ppt_x"/>
                                          </p:val>
                                        </p:tav>
                                        <p:tav tm="100000">
                                          <p:val>
                                            <p:strVal val="#ppt_x"/>
                                          </p:val>
                                        </p:tav>
                                      </p:tavLst>
                                    </p:anim>
                                    <p:anim calcmode="lin" valueType="num">
                                      <p:cBhvr>
                                        <p:cTn id="2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0-#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anim calcmode="lin" valueType="num">
                                      <p:cBhvr>
                                        <p:cTn id="41" dur="500" fill="hold"/>
                                        <p:tgtEl>
                                          <p:spTgt spid="22"/>
                                        </p:tgtEl>
                                        <p:attrNameLst>
                                          <p:attrName>ppt_x</p:attrName>
                                        </p:attrNameLst>
                                      </p:cBhvr>
                                      <p:tavLst>
                                        <p:tav tm="0">
                                          <p:val>
                                            <p:strVal val="#ppt_x"/>
                                          </p:val>
                                        </p:tav>
                                        <p:tav tm="100000">
                                          <p:val>
                                            <p:strVal val="#ppt_x"/>
                                          </p:val>
                                        </p:tav>
                                      </p:tavLst>
                                    </p:anim>
                                    <p:anim calcmode="lin" valueType="num">
                                      <p:cBhvr>
                                        <p:cTn id="42"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anim calcmode="lin" valueType="num">
                                      <p:cBhvr>
                                        <p:cTn id="55" dur="500" fill="hold"/>
                                        <p:tgtEl>
                                          <p:spTgt spid="24"/>
                                        </p:tgtEl>
                                        <p:attrNameLst>
                                          <p:attrName>ppt_x</p:attrName>
                                        </p:attrNameLst>
                                      </p:cBhvr>
                                      <p:tavLst>
                                        <p:tav tm="0">
                                          <p:val>
                                            <p:strVal val="#ppt_x"/>
                                          </p:val>
                                        </p:tav>
                                        <p:tav tm="100000">
                                          <p:val>
                                            <p:strVal val="#ppt_x"/>
                                          </p:val>
                                        </p:tav>
                                      </p:tavLst>
                                    </p:anim>
                                    <p:anim calcmode="lin" valueType="num">
                                      <p:cBhvr>
                                        <p:cTn id="5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anim calcmode="lin" valueType="num">
                                      <p:cBhvr>
                                        <p:cTn id="62" dur="500" fill="hold"/>
                                        <p:tgtEl>
                                          <p:spTgt spid="25"/>
                                        </p:tgtEl>
                                        <p:attrNameLst>
                                          <p:attrName>ppt_x</p:attrName>
                                        </p:attrNameLst>
                                      </p:cBhvr>
                                      <p:tavLst>
                                        <p:tav tm="0">
                                          <p:val>
                                            <p:strVal val="#ppt_x"/>
                                          </p:val>
                                        </p:tav>
                                        <p:tav tm="100000">
                                          <p:val>
                                            <p:strVal val="#ppt_x"/>
                                          </p:val>
                                        </p:tav>
                                      </p:tavLst>
                                    </p:anim>
                                    <p:anim calcmode="lin" valueType="num">
                                      <p:cBhvr>
                                        <p:cTn id="6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9" grpId="0"/>
      <p:bldP spid="20" grpId="0"/>
      <p:bldP spid="21" grpId="0"/>
      <p:bldP spid="22" grpId="0"/>
      <p:bldP spid="23"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41</a:t>
            </a:fld>
            <a:endParaRPr lang="en-US" altLang="zh-CN" sz="1400" dirty="0"/>
          </a:p>
        </p:txBody>
      </p:sp>
      <p:sp>
        <p:nvSpPr>
          <p:cNvPr id="4915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915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9156" name="TextBox 43"/>
          <p:cNvSpPr txBox="1"/>
          <p:nvPr/>
        </p:nvSpPr>
        <p:spPr>
          <a:xfrm>
            <a:off x="2706688" y="1023938"/>
            <a:ext cx="4238661"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五位一体”总体布局</a:t>
            </a:r>
          </a:p>
        </p:txBody>
      </p:sp>
      <p:sp>
        <p:nvSpPr>
          <p:cNvPr id="491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 name="矩形 1">
            <a:extLst>
              <a:ext uri="{FF2B5EF4-FFF2-40B4-BE49-F238E27FC236}">
                <a16:creationId xmlns:a16="http://schemas.microsoft.com/office/drawing/2014/main" id="{9051D86D-2177-439D-8EC8-819F840160FD}"/>
              </a:ext>
            </a:extLst>
          </p:cNvPr>
          <p:cNvSpPr/>
          <p:nvPr/>
        </p:nvSpPr>
        <p:spPr>
          <a:xfrm>
            <a:off x="623392" y="1772816"/>
            <a:ext cx="4376519"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3</a:t>
            </a:r>
            <a:r>
              <a:rPr lang="zh-CN" altLang="en-US" sz="2400" dirty="0">
                <a:solidFill>
                  <a:srgbClr val="C00000"/>
                </a:solidFill>
                <a:latin typeface="华文中宋" panose="02010600040101010101" pitchFamily="2" charset="-122"/>
                <a:ea typeface="华文中宋" panose="02010600040101010101" pitchFamily="2" charset="-122"/>
              </a:rPr>
              <a:t>、推动社会主义文化繁荣兴盛</a:t>
            </a:r>
          </a:p>
        </p:txBody>
      </p:sp>
      <p:sp>
        <p:nvSpPr>
          <p:cNvPr id="3" name="文本框 2">
            <a:extLst>
              <a:ext uri="{FF2B5EF4-FFF2-40B4-BE49-F238E27FC236}">
                <a16:creationId xmlns:a16="http://schemas.microsoft.com/office/drawing/2014/main" id="{C6FDF349-179B-41F6-B81D-3BEA500D6647}"/>
              </a:ext>
            </a:extLst>
          </p:cNvPr>
          <p:cNvSpPr txBox="1"/>
          <p:nvPr/>
        </p:nvSpPr>
        <p:spPr>
          <a:xfrm>
            <a:off x="972915" y="2304503"/>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牢牢掌握意识形态工作领导权</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460F4667-8CAF-41A7-AC49-670275BDBF0E}"/>
              </a:ext>
            </a:extLst>
          </p:cNvPr>
          <p:cNvSpPr txBox="1"/>
          <p:nvPr/>
        </p:nvSpPr>
        <p:spPr>
          <a:xfrm>
            <a:off x="972915" y="2765285"/>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培育和践行社会主义核心价值观</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23540770-719C-4759-AD5A-54DB972EA3F2}"/>
              </a:ext>
            </a:extLst>
          </p:cNvPr>
          <p:cNvSpPr txBox="1"/>
          <p:nvPr/>
        </p:nvSpPr>
        <p:spPr>
          <a:xfrm>
            <a:off x="987034" y="3226067"/>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坚定文化自信，建设社会主义文化强国</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1" name="矩形 20">
            <a:extLst>
              <a:ext uri="{FF2B5EF4-FFF2-40B4-BE49-F238E27FC236}">
                <a16:creationId xmlns:a16="http://schemas.microsoft.com/office/drawing/2014/main" id="{7DCE747B-AF74-49E8-B28E-36817B5FAF8A}"/>
              </a:ext>
            </a:extLst>
          </p:cNvPr>
          <p:cNvSpPr/>
          <p:nvPr/>
        </p:nvSpPr>
        <p:spPr>
          <a:xfrm>
            <a:off x="623392" y="3686849"/>
            <a:ext cx="4684296"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4</a:t>
            </a:r>
            <a:r>
              <a:rPr lang="zh-CN" altLang="en-US" sz="2400" dirty="0">
                <a:solidFill>
                  <a:srgbClr val="C00000"/>
                </a:solidFill>
                <a:latin typeface="华文中宋" panose="02010600040101010101" pitchFamily="2" charset="-122"/>
                <a:ea typeface="华文中宋" panose="02010600040101010101" pitchFamily="2" charset="-122"/>
              </a:rPr>
              <a:t>、坚持在发展中保障和改善民生</a:t>
            </a:r>
          </a:p>
        </p:txBody>
      </p:sp>
      <p:sp>
        <p:nvSpPr>
          <p:cNvPr id="22" name="文本框 21">
            <a:extLst>
              <a:ext uri="{FF2B5EF4-FFF2-40B4-BE49-F238E27FC236}">
                <a16:creationId xmlns:a16="http://schemas.microsoft.com/office/drawing/2014/main" id="{4AC5023D-81C8-486C-B3F0-A155FF108AAE}"/>
              </a:ext>
            </a:extLst>
          </p:cNvPr>
          <p:cNvSpPr txBox="1"/>
          <p:nvPr/>
        </p:nvSpPr>
        <p:spPr>
          <a:xfrm>
            <a:off x="978518" y="4274864"/>
            <a:ext cx="10806114"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提高保障和改善民生水平</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3" name="文本框 22">
            <a:extLst>
              <a:ext uri="{FF2B5EF4-FFF2-40B4-BE49-F238E27FC236}">
                <a16:creationId xmlns:a16="http://schemas.microsoft.com/office/drawing/2014/main" id="{51C26A0D-71E0-422A-8B15-0B3FB29F9335}"/>
              </a:ext>
            </a:extLst>
          </p:cNvPr>
          <p:cNvSpPr txBox="1"/>
          <p:nvPr/>
        </p:nvSpPr>
        <p:spPr>
          <a:xfrm>
            <a:off x="987034" y="4771810"/>
            <a:ext cx="11085630" cy="830997"/>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加强和创新社会治理（系统治理、依法治理、源头治理、综合施策）（打造“共建共治共享”社会治理格局）（健全自治、德治、法治相结合的体系）</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4" name="文本框 23">
            <a:extLst>
              <a:ext uri="{FF2B5EF4-FFF2-40B4-BE49-F238E27FC236}">
                <a16:creationId xmlns:a16="http://schemas.microsoft.com/office/drawing/2014/main" id="{8F11F87E-3DFE-432B-A262-7AD485680A35}"/>
              </a:ext>
            </a:extLst>
          </p:cNvPr>
          <p:cNvSpPr txBox="1"/>
          <p:nvPr/>
        </p:nvSpPr>
        <p:spPr>
          <a:xfrm>
            <a:off x="987034" y="5664960"/>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坚持总体国家安全观</a:t>
            </a:r>
            <a:endParaRPr lang="zh-CN" altLang="en-US"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640734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anim calcmode="lin" valueType="num">
                                      <p:cBhvr>
                                        <p:cTn id="46" dur="500" fill="hold"/>
                                        <p:tgtEl>
                                          <p:spTgt spid="23"/>
                                        </p:tgtEl>
                                        <p:attrNameLst>
                                          <p:attrName>ppt_x</p:attrName>
                                        </p:attrNameLst>
                                      </p:cBhvr>
                                      <p:tavLst>
                                        <p:tav tm="0">
                                          <p:val>
                                            <p:strVal val="#ppt_x"/>
                                          </p:val>
                                        </p:tav>
                                        <p:tav tm="100000">
                                          <p:val>
                                            <p:strVal val="#ppt_x"/>
                                          </p:val>
                                        </p:tav>
                                      </p:tavLst>
                                    </p:anim>
                                    <p:anim calcmode="lin" valueType="num">
                                      <p:cBhvr>
                                        <p:cTn id="4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anim calcmode="lin" valueType="num">
                                      <p:cBhvr>
                                        <p:cTn id="53" dur="500" fill="hold"/>
                                        <p:tgtEl>
                                          <p:spTgt spid="24"/>
                                        </p:tgtEl>
                                        <p:attrNameLst>
                                          <p:attrName>ppt_x</p:attrName>
                                        </p:attrNameLst>
                                      </p:cBhvr>
                                      <p:tavLst>
                                        <p:tav tm="0">
                                          <p:val>
                                            <p:strVal val="#ppt_x"/>
                                          </p:val>
                                        </p:tav>
                                        <p:tav tm="100000">
                                          <p:val>
                                            <p:strVal val="#ppt_x"/>
                                          </p:val>
                                        </p:tav>
                                      </p:tavLst>
                                    </p:anim>
                                    <p:anim calcmode="lin" valueType="num">
                                      <p:cBhvr>
                                        <p:cTn id="54"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9" grpId="0"/>
      <p:bldP spid="20" grpId="0"/>
      <p:bldP spid="21" grpId="0"/>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42</a:t>
            </a:fld>
            <a:endParaRPr lang="en-US" altLang="zh-CN" sz="1400" dirty="0"/>
          </a:p>
        </p:txBody>
      </p:sp>
      <p:sp>
        <p:nvSpPr>
          <p:cNvPr id="49154"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49155"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49156" name="TextBox 43"/>
          <p:cNvSpPr txBox="1"/>
          <p:nvPr/>
        </p:nvSpPr>
        <p:spPr>
          <a:xfrm>
            <a:off x="2706688" y="1023938"/>
            <a:ext cx="4238661"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五位一体”总体布局</a:t>
            </a:r>
          </a:p>
        </p:txBody>
      </p:sp>
      <p:sp>
        <p:nvSpPr>
          <p:cNvPr id="49157"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2" name="矩形 1">
            <a:extLst>
              <a:ext uri="{FF2B5EF4-FFF2-40B4-BE49-F238E27FC236}">
                <a16:creationId xmlns:a16="http://schemas.microsoft.com/office/drawing/2014/main" id="{9051D86D-2177-439D-8EC8-819F840160FD}"/>
              </a:ext>
            </a:extLst>
          </p:cNvPr>
          <p:cNvSpPr/>
          <p:nvPr/>
        </p:nvSpPr>
        <p:spPr>
          <a:xfrm>
            <a:off x="623392" y="2018140"/>
            <a:ext cx="2529860"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5</a:t>
            </a:r>
            <a:r>
              <a:rPr lang="zh-CN" altLang="en-US" sz="2400" dirty="0">
                <a:solidFill>
                  <a:srgbClr val="C00000"/>
                </a:solidFill>
                <a:latin typeface="华文中宋" panose="02010600040101010101" pitchFamily="2" charset="-122"/>
                <a:ea typeface="华文中宋" panose="02010600040101010101" pitchFamily="2" charset="-122"/>
              </a:rPr>
              <a:t>、建设美丽中国</a:t>
            </a:r>
          </a:p>
        </p:txBody>
      </p:sp>
      <p:sp>
        <p:nvSpPr>
          <p:cNvPr id="3" name="文本框 2">
            <a:extLst>
              <a:ext uri="{FF2B5EF4-FFF2-40B4-BE49-F238E27FC236}">
                <a16:creationId xmlns:a16="http://schemas.microsoft.com/office/drawing/2014/main" id="{C6FDF349-179B-41F6-B81D-3BEA500D6647}"/>
              </a:ext>
            </a:extLst>
          </p:cNvPr>
          <p:cNvSpPr txBox="1"/>
          <p:nvPr/>
        </p:nvSpPr>
        <p:spPr>
          <a:xfrm>
            <a:off x="972915" y="2549827"/>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坚持人与自然和谐共生（尊重自然、顺应自然、保护自然）</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460F4667-8CAF-41A7-AC49-670275BDBF0E}"/>
              </a:ext>
            </a:extLst>
          </p:cNvPr>
          <p:cNvSpPr txBox="1"/>
          <p:nvPr/>
        </p:nvSpPr>
        <p:spPr>
          <a:xfrm>
            <a:off x="972915" y="3010609"/>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形成人与自然和谐发展新格局</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23540770-719C-4759-AD5A-54DB972EA3F2}"/>
              </a:ext>
            </a:extLst>
          </p:cNvPr>
          <p:cNvSpPr txBox="1"/>
          <p:nvPr/>
        </p:nvSpPr>
        <p:spPr>
          <a:xfrm>
            <a:off x="987034" y="3471391"/>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加快生态文明体制改革</a:t>
            </a:r>
            <a:endParaRPr lang="zh-CN" altLang="en-US"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272241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43</a:t>
            </a:fld>
            <a:endParaRPr lang="en-US" altLang="zh-CN" sz="1400" dirty="0"/>
          </a:p>
        </p:txBody>
      </p:sp>
      <p:sp>
        <p:nvSpPr>
          <p:cNvPr id="5017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5017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50180" name="TextBox 43"/>
          <p:cNvSpPr txBox="1"/>
          <p:nvPr/>
        </p:nvSpPr>
        <p:spPr>
          <a:xfrm>
            <a:off x="2706688" y="1023938"/>
            <a:ext cx="4458272"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第十一章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四个全面”战略布局</a:t>
            </a:r>
          </a:p>
        </p:txBody>
      </p:sp>
      <p:sp>
        <p:nvSpPr>
          <p:cNvPr id="5018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nvGrpSpPr>
          <p:cNvPr id="3" name="组合 2">
            <a:extLst>
              <a:ext uri="{FF2B5EF4-FFF2-40B4-BE49-F238E27FC236}">
                <a16:creationId xmlns:a16="http://schemas.microsoft.com/office/drawing/2014/main" id="{FC4D21D5-C621-414E-A2A6-83A8629B1A75}"/>
              </a:ext>
            </a:extLst>
          </p:cNvPr>
          <p:cNvGrpSpPr/>
          <p:nvPr/>
        </p:nvGrpSpPr>
        <p:grpSpPr>
          <a:xfrm>
            <a:off x="494680" y="1824038"/>
            <a:ext cx="11120574" cy="4851400"/>
            <a:chOff x="494680" y="1824038"/>
            <a:chExt cx="11120574" cy="4851400"/>
          </a:xfrm>
        </p:grpSpPr>
        <p:pic>
          <p:nvPicPr>
            <p:cNvPr id="5" name="图片 4"/>
            <p:cNvPicPr>
              <a:picLocks noChangeAspect="1"/>
            </p:cNvPicPr>
            <p:nvPr/>
          </p:nvPicPr>
          <p:blipFill>
            <a:blip r:embed="rId2"/>
            <a:stretch>
              <a:fillRect/>
            </a:stretch>
          </p:blipFill>
          <p:spPr>
            <a:xfrm>
              <a:off x="1624013" y="1903413"/>
              <a:ext cx="8943975" cy="4772025"/>
            </a:xfrm>
            <a:prstGeom prst="rect">
              <a:avLst/>
            </a:prstGeom>
            <a:noFill/>
            <a:ln w="9525">
              <a:noFill/>
            </a:ln>
          </p:spPr>
        </p:pic>
        <p:sp>
          <p:nvSpPr>
            <p:cNvPr id="2" name="文本框 1">
              <a:extLst>
                <a:ext uri="{FF2B5EF4-FFF2-40B4-BE49-F238E27FC236}">
                  <a16:creationId xmlns:a16="http://schemas.microsoft.com/office/drawing/2014/main" id="{56882885-3729-4305-8856-70FF2689260F}"/>
                </a:ext>
              </a:extLst>
            </p:cNvPr>
            <p:cNvSpPr txBox="1"/>
            <p:nvPr/>
          </p:nvSpPr>
          <p:spPr>
            <a:xfrm>
              <a:off x="5951984" y="5085184"/>
              <a:ext cx="1080120" cy="369332"/>
            </a:xfrm>
            <a:prstGeom prst="rect">
              <a:avLst/>
            </a:prstGeom>
            <a:noFill/>
          </p:spPr>
          <p:txBody>
            <a:bodyPr wrap="square" rtlCol="0">
              <a:spAutoFit/>
            </a:bodyPr>
            <a:lstStyle/>
            <a:p>
              <a:r>
                <a:rPr lang="en-US" altLang="zh-CN" dirty="0"/>
                <a:t>2012</a:t>
              </a:r>
              <a:r>
                <a:rPr lang="zh-CN" altLang="en-US" dirty="0"/>
                <a:t>年</a:t>
              </a:r>
            </a:p>
          </p:txBody>
        </p:sp>
        <p:sp>
          <p:nvSpPr>
            <p:cNvPr id="9" name="文本框 8">
              <a:extLst>
                <a:ext uri="{FF2B5EF4-FFF2-40B4-BE49-F238E27FC236}">
                  <a16:creationId xmlns:a16="http://schemas.microsoft.com/office/drawing/2014/main" id="{66CA4979-B52E-45CD-88D9-485E364F6CD9}"/>
                </a:ext>
              </a:extLst>
            </p:cNvPr>
            <p:cNvSpPr txBox="1"/>
            <p:nvPr/>
          </p:nvSpPr>
          <p:spPr>
            <a:xfrm>
              <a:off x="494680" y="5964334"/>
              <a:ext cx="1080120" cy="369332"/>
            </a:xfrm>
            <a:prstGeom prst="rect">
              <a:avLst/>
            </a:prstGeom>
            <a:noFill/>
          </p:spPr>
          <p:txBody>
            <a:bodyPr wrap="square" rtlCol="0">
              <a:spAutoFit/>
            </a:bodyPr>
            <a:lstStyle/>
            <a:p>
              <a:r>
                <a:rPr lang="en-US" altLang="zh-CN" dirty="0"/>
                <a:t>2013</a:t>
              </a:r>
              <a:r>
                <a:rPr lang="zh-CN" altLang="en-US" dirty="0"/>
                <a:t>年</a:t>
              </a:r>
            </a:p>
          </p:txBody>
        </p:sp>
        <p:sp>
          <p:nvSpPr>
            <p:cNvPr id="10" name="文本框 9">
              <a:extLst>
                <a:ext uri="{FF2B5EF4-FFF2-40B4-BE49-F238E27FC236}">
                  <a16:creationId xmlns:a16="http://schemas.microsoft.com/office/drawing/2014/main" id="{9D3EEF10-AC22-4781-A6F3-AB6D6228ED59}"/>
                </a:ext>
              </a:extLst>
            </p:cNvPr>
            <p:cNvSpPr txBox="1"/>
            <p:nvPr/>
          </p:nvSpPr>
          <p:spPr>
            <a:xfrm>
              <a:off x="10535134" y="5907596"/>
              <a:ext cx="1080120" cy="369332"/>
            </a:xfrm>
            <a:prstGeom prst="rect">
              <a:avLst/>
            </a:prstGeom>
            <a:noFill/>
          </p:spPr>
          <p:txBody>
            <a:bodyPr wrap="square" rtlCol="0">
              <a:spAutoFit/>
            </a:bodyPr>
            <a:lstStyle/>
            <a:p>
              <a:r>
                <a:rPr lang="en-US" altLang="zh-CN" dirty="0"/>
                <a:t>2014</a:t>
              </a:r>
              <a:r>
                <a:rPr lang="zh-CN" altLang="en-US" dirty="0"/>
                <a:t>年</a:t>
              </a:r>
            </a:p>
          </p:txBody>
        </p:sp>
        <p:sp>
          <p:nvSpPr>
            <p:cNvPr id="11" name="文本框 10">
              <a:extLst>
                <a:ext uri="{FF2B5EF4-FFF2-40B4-BE49-F238E27FC236}">
                  <a16:creationId xmlns:a16="http://schemas.microsoft.com/office/drawing/2014/main" id="{CCC82DF1-CD8E-4295-81C3-2741D51D2596}"/>
                </a:ext>
              </a:extLst>
            </p:cNvPr>
            <p:cNvSpPr txBox="1"/>
            <p:nvPr/>
          </p:nvSpPr>
          <p:spPr>
            <a:xfrm>
              <a:off x="7536160" y="1824038"/>
              <a:ext cx="1080120" cy="369332"/>
            </a:xfrm>
            <a:prstGeom prst="rect">
              <a:avLst/>
            </a:prstGeom>
            <a:noFill/>
          </p:spPr>
          <p:txBody>
            <a:bodyPr wrap="square" rtlCol="0">
              <a:spAutoFit/>
            </a:bodyPr>
            <a:lstStyle/>
            <a:p>
              <a:r>
                <a:rPr lang="en-US" altLang="zh-CN" dirty="0"/>
                <a:t>2014</a:t>
              </a:r>
              <a:r>
                <a:rPr lang="zh-CN" altLang="en-US" dirty="0"/>
                <a:t>年</a:t>
              </a: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44</a:t>
            </a:fld>
            <a:endParaRPr lang="en-US" altLang="zh-CN" sz="1400" dirty="0"/>
          </a:p>
        </p:txBody>
      </p:sp>
      <p:sp>
        <p:nvSpPr>
          <p:cNvPr id="5017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5017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50180" name="TextBox 43"/>
          <p:cNvSpPr txBox="1"/>
          <p:nvPr/>
        </p:nvSpPr>
        <p:spPr>
          <a:xfrm>
            <a:off x="2706688" y="1023938"/>
            <a:ext cx="4458272"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第十一章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四个全面”战略布局</a:t>
            </a:r>
          </a:p>
        </p:txBody>
      </p:sp>
      <p:sp>
        <p:nvSpPr>
          <p:cNvPr id="5018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3" name="矩形 12">
            <a:extLst>
              <a:ext uri="{FF2B5EF4-FFF2-40B4-BE49-F238E27FC236}">
                <a16:creationId xmlns:a16="http://schemas.microsoft.com/office/drawing/2014/main" id="{E2F7AE15-66A3-4840-B36A-B72E0EA57797}"/>
              </a:ext>
            </a:extLst>
          </p:cNvPr>
          <p:cNvSpPr/>
          <p:nvPr/>
        </p:nvSpPr>
        <p:spPr>
          <a:xfrm>
            <a:off x="623392" y="1772816"/>
            <a:ext cx="3145413"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1</a:t>
            </a:r>
            <a:r>
              <a:rPr lang="zh-CN" altLang="en-US" sz="2400" dirty="0">
                <a:solidFill>
                  <a:srgbClr val="C00000"/>
                </a:solidFill>
                <a:latin typeface="华文中宋" panose="02010600040101010101" pitchFamily="2" charset="-122"/>
                <a:ea typeface="华文中宋" panose="02010600040101010101" pitchFamily="2" charset="-122"/>
              </a:rPr>
              <a:t>、全面建成小康社会</a:t>
            </a:r>
          </a:p>
        </p:txBody>
      </p:sp>
      <p:sp>
        <p:nvSpPr>
          <p:cNvPr id="14" name="文本框 13">
            <a:extLst>
              <a:ext uri="{FF2B5EF4-FFF2-40B4-BE49-F238E27FC236}">
                <a16:creationId xmlns:a16="http://schemas.microsoft.com/office/drawing/2014/main" id="{001640AB-0BD2-4470-8321-C6FA94C3B440}"/>
              </a:ext>
            </a:extLst>
          </p:cNvPr>
          <p:cNvSpPr txBox="1"/>
          <p:nvPr/>
        </p:nvSpPr>
        <p:spPr>
          <a:xfrm>
            <a:off x="972915" y="2304503"/>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全面建成小康社会的内涵</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4D7A28B0-6BAA-4474-A02A-6534CD453E03}"/>
              </a:ext>
            </a:extLst>
          </p:cNvPr>
          <p:cNvSpPr txBox="1"/>
          <p:nvPr/>
        </p:nvSpPr>
        <p:spPr>
          <a:xfrm>
            <a:off x="972915" y="2765285"/>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目标要求</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6" name="文本框 15">
            <a:extLst>
              <a:ext uri="{FF2B5EF4-FFF2-40B4-BE49-F238E27FC236}">
                <a16:creationId xmlns:a16="http://schemas.microsoft.com/office/drawing/2014/main" id="{B3419C2D-BF3D-4A58-A3CE-BCB744041367}"/>
              </a:ext>
            </a:extLst>
          </p:cNvPr>
          <p:cNvSpPr txBox="1"/>
          <p:nvPr/>
        </p:nvSpPr>
        <p:spPr>
          <a:xfrm>
            <a:off x="987034" y="3226067"/>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决胜全面建成小康社会</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7" name="矩形 16">
            <a:extLst>
              <a:ext uri="{FF2B5EF4-FFF2-40B4-BE49-F238E27FC236}">
                <a16:creationId xmlns:a16="http://schemas.microsoft.com/office/drawing/2014/main" id="{8542145C-0637-44D6-A02A-BB24E5E8848C}"/>
              </a:ext>
            </a:extLst>
          </p:cNvPr>
          <p:cNvSpPr/>
          <p:nvPr/>
        </p:nvSpPr>
        <p:spPr>
          <a:xfrm>
            <a:off x="623392" y="3686849"/>
            <a:ext cx="2529860"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2</a:t>
            </a:r>
            <a:r>
              <a:rPr lang="zh-CN" altLang="en-US" sz="2400" dirty="0">
                <a:solidFill>
                  <a:srgbClr val="C00000"/>
                </a:solidFill>
                <a:latin typeface="华文中宋" panose="02010600040101010101" pitchFamily="2" charset="-122"/>
                <a:ea typeface="华文中宋" panose="02010600040101010101" pitchFamily="2" charset="-122"/>
              </a:rPr>
              <a:t>、全面深化改革</a:t>
            </a:r>
          </a:p>
        </p:txBody>
      </p:sp>
      <p:sp>
        <p:nvSpPr>
          <p:cNvPr id="18" name="文本框 17">
            <a:extLst>
              <a:ext uri="{FF2B5EF4-FFF2-40B4-BE49-F238E27FC236}">
                <a16:creationId xmlns:a16="http://schemas.microsoft.com/office/drawing/2014/main" id="{D8E15F4C-15EB-432A-A283-9F14C3E1DF6F}"/>
              </a:ext>
            </a:extLst>
          </p:cNvPr>
          <p:cNvSpPr txBox="1"/>
          <p:nvPr/>
        </p:nvSpPr>
        <p:spPr>
          <a:xfrm>
            <a:off x="978518" y="4274864"/>
            <a:ext cx="10806114"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坚定不移全面深化改革（全面深化改革的意义和基本要求）</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52CFDD0C-F2CC-4C0F-BB1B-CAE35210A086}"/>
              </a:ext>
            </a:extLst>
          </p:cNvPr>
          <p:cNvSpPr txBox="1"/>
          <p:nvPr/>
        </p:nvSpPr>
        <p:spPr>
          <a:xfrm>
            <a:off x="972915" y="4861996"/>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全面深化改革的总目标和主要内容</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58B5BE7C-E936-42D6-90AD-95A33CA0604F}"/>
              </a:ext>
            </a:extLst>
          </p:cNvPr>
          <p:cNvSpPr txBox="1"/>
          <p:nvPr/>
        </p:nvSpPr>
        <p:spPr>
          <a:xfrm>
            <a:off x="987034" y="5449128"/>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正确处理</a:t>
            </a:r>
            <a:r>
              <a:rPr lang="zh-CN" altLang="en-US" sz="2400" dirty="0">
                <a:latin typeface="楷体" panose="02010609060101010101" pitchFamily="49" charset="-122"/>
                <a:ea typeface="楷体" panose="02010609060101010101" pitchFamily="49" charset="-122"/>
              </a:rPr>
              <a:t>全面深化改革中的重大关系</a:t>
            </a:r>
            <a:endParaRPr lang="zh-CN" altLang="en-US"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4627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anim calcmode="lin" valueType="num">
                                      <p:cBhvr>
                                        <p:cTn id="39" dur="500" fill="hold"/>
                                        <p:tgtEl>
                                          <p:spTgt spid="18"/>
                                        </p:tgtEl>
                                        <p:attrNameLst>
                                          <p:attrName>ppt_x</p:attrName>
                                        </p:attrNameLst>
                                      </p:cBhvr>
                                      <p:tavLst>
                                        <p:tav tm="0">
                                          <p:val>
                                            <p:strVal val="#ppt_x"/>
                                          </p:val>
                                        </p:tav>
                                        <p:tav tm="100000">
                                          <p:val>
                                            <p:strVal val="#ppt_x"/>
                                          </p:val>
                                        </p:tav>
                                      </p:tavLst>
                                    </p:anim>
                                    <p:anim calcmode="lin" valueType="num">
                                      <p:cBhvr>
                                        <p:cTn id="40"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anim calcmode="lin" valueType="num">
                                      <p:cBhvr>
                                        <p:cTn id="53" dur="500" fill="hold"/>
                                        <p:tgtEl>
                                          <p:spTgt spid="20"/>
                                        </p:tgtEl>
                                        <p:attrNameLst>
                                          <p:attrName>ppt_x</p:attrName>
                                        </p:attrNameLst>
                                      </p:cBhvr>
                                      <p:tavLst>
                                        <p:tav tm="0">
                                          <p:val>
                                            <p:strVal val="#ppt_x"/>
                                          </p:val>
                                        </p:tav>
                                        <p:tav tm="100000">
                                          <p:val>
                                            <p:strVal val="#ppt_x"/>
                                          </p:val>
                                        </p:tav>
                                      </p:tavLst>
                                    </p:anim>
                                    <p:anim calcmode="lin" valueType="num">
                                      <p:cBhvr>
                                        <p:cTn id="5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45</a:t>
            </a:fld>
            <a:endParaRPr lang="en-US" altLang="zh-CN" sz="1400" dirty="0"/>
          </a:p>
        </p:txBody>
      </p:sp>
      <p:sp>
        <p:nvSpPr>
          <p:cNvPr id="50178"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50179"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50180" name="TextBox 43"/>
          <p:cNvSpPr txBox="1"/>
          <p:nvPr/>
        </p:nvSpPr>
        <p:spPr>
          <a:xfrm>
            <a:off x="2706688" y="1023938"/>
            <a:ext cx="4458272" cy="46166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第十一章  “</a:t>
            </a:r>
            <a:r>
              <a:rPr lang="en-US" altLang="zh-CN" sz="2400" b="1" dirty="0">
                <a:solidFill>
                  <a:schemeClr val="bg1"/>
                </a:solidFill>
                <a:latin typeface="方正粗黑宋简体" panose="02000000000000000000" pitchFamily="2" charset="-122"/>
                <a:ea typeface="方正粗黑宋简体" panose="02000000000000000000" pitchFamily="2" charset="-122"/>
              </a:rPr>
              <a:t>  </a:t>
            </a:r>
            <a:r>
              <a:rPr lang="zh-CN" altLang="zh-CN" sz="2400" b="1" dirty="0">
                <a:solidFill>
                  <a:schemeClr val="bg1"/>
                </a:solidFill>
                <a:latin typeface="方正粗黑宋简体" panose="02000000000000000000" pitchFamily="2" charset="-122"/>
                <a:ea typeface="方正粗黑宋简体" panose="02000000000000000000" pitchFamily="2" charset="-122"/>
              </a:rPr>
              <a:t>四个全面”战略布局</a:t>
            </a:r>
          </a:p>
        </p:txBody>
      </p:sp>
      <p:sp>
        <p:nvSpPr>
          <p:cNvPr id="50181"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sp>
        <p:nvSpPr>
          <p:cNvPr id="13" name="矩形 12">
            <a:extLst>
              <a:ext uri="{FF2B5EF4-FFF2-40B4-BE49-F238E27FC236}">
                <a16:creationId xmlns:a16="http://schemas.microsoft.com/office/drawing/2014/main" id="{E2F7AE15-66A3-4840-B36A-B72E0EA57797}"/>
              </a:ext>
            </a:extLst>
          </p:cNvPr>
          <p:cNvSpPr/>
          <p:nvPr/>
        </p:nvSpPr>
        <p:spPr>
          <a:xfrm>
            <a:off x="623392" y="1772816"/>
            <a:ext cx="2529860"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3</a:t>
            </a:r>
            <a:r>
              <a:rPr lang="zh-CN" altLang="en-US" sz="2400" dirty="0">
                <a:solidFill>
                  <a:srgbClr val="C00000"/>
                </a:solidFill>
                <a:latin typeface="华文中宋" panose="02010600040101010101" pitchFamily="2" charset="-122"/>
                <a:ea typeface="华文中宋" panose="02010600040101010101" pitchFamily="2" charset="-122"/>
              </a:rPr>
              <a:t>、全面依法治国</a:t>
            </a:r>
          </a:p>
        </p:txBody>
      </p:sp>
      <p:sp>
        <p:nvSpPr>
          <p:cNvPr id="14" name="文本框 13">
            <a:extLst>
              <a:ext uri="{FF2B5EF4-FFF2-40B4-BE49-F238E27FC236}">
                <a16:creationId xmlns:a16="http://schemas.microsoft.com/office/drawing/2014/main" id="{001640AB-0BD2-4470-8321-C6FA94C3B440}"/>
              </a:ext>
            </a:extLst>
          </p:cNvPr>
          <p:cNvSpPr txBox="1"/>
          <p:nvPr/>
        </p:nvSpPr>
        <p:spPr>
          <a:xfrm>
            <a:off x="972915" y="2304503"/>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全面依法治国方略的形成发展</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4D7A28B0-6BAA-4474-A02A-6534CD453E03}"/>
              </a:ext>
            </a:extLst>
          </p:cNvPr>
          <p:cNvSpPr txBox="1"/>
          <p:nvPr/>
        </p:nvSpPr>
        <p:spPr>
          <a:xfrm>
            <a:off x="972915" y="2765285"/>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中国特色社会主义法治道路</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6" name="文本框 15">
            <a:extLst>
              <a:ext uri="{FF2B5EF4-FFF2-40B4-BE49-F238E27FC236}">
                <a16:creationId xmlns:a16="http://schemas.microsoft.com/office/drawing/2014/main" id="{B3419C2D-BF3D-4A58-A3CE-BCB744041367}"/>
              </a:ext>
            </a:extLst>
          </p:cNvPr>
          <p:cNvSpPr txBox="1"/>
          <p:nvPr/>
        </p:nvSpPr>
        <p:spPr>
          <a:xfrm>
            <a:off x="987034" y="3226067"/>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深化依法治国实践的重点任务</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7" name="矩形 16">
            <a:extLst>
              <a:ext uri="{FF2B5EF4-FFF2-40B4-BE49-F238E27FC236}">
                <a16:creationId xmlns:a16="http://schemas.microsoft.com/office/drawing/2014/main" id="{8542145C-0637-44D6-A02A-BB24E5E8848C}"/>
              </a:ext>
            </a:extLst>
          </p:cNvPr>
          <p:cNvSpPr/>
          <p:nvPr/>
        </p:nvSpPr>
        <p:spPr>
          <a:xfrm>
            <a:off x="623392" y="3686849"/>
            <a:ext cx="2529860" cy="497829"/>
          </a:xfrm>
          <a:prstGeom prst="rect">
            <a:avLst/>
          </a:prstGeom>
        </p:spPr>
        <p:txBody>
          <a:bodyPr wrap="none">
            <a:spAutoFit/>
          </a:bodyPr>
          <a:lstStyle/>
          <a:p>
            <a:pPr eaLnBrk="0" hangingPunct="0">
              <a:lnSpc>
                <a:spcPct val="120000"/>
              </a:lnSpc>
            </a:pPr>
            <a:r>
              <a:rPr lang="en-US" altLang="zh-CN" sz="2400" dirty="0">
                <a:solidFill>
                  <a:srgbClr val="C00000"/>
                </a:solidFill>
                <a:latin typeface="华文中宋" panose="02010600040101010101" pitchFamily="2" charset="-122"/>
                <a:ea typeface="华文中宋" panose="02010600040101010101" pitchFamily="2" charset="-122"/>
              </a:rPr>
              <a:t>4</a:t>
            </a:r>
            <a:r>
              <a:rPr lang="zh-CN" altLang="en-US" sz="2400" dirty="0">
                <a:solidFill>
                  <a:srgbClr val="C00000"/>
                </a:solidFill>
                <a:latin typeface="华文中宋" panose="02010600040101010101" pitchFamily="2" charset="-122"/>
                <a:ea typeface="华文中宋" panose="02010600040101010101" pitchFamily="2" charset="-122"/>
              </a:rPr>
              <a:t>、全面从严治党</a:t>
            </a:r>
          </a:p>
        </p:txBody>
      </p:sp>
      <p:sp>
        <p:nvSpPr>
          <p:cNvPr id="18" name="文本框 17">
            <a:extLst>
              <a:ext uri="{FF2B5EF4-FFF2-40B4-BE49-F238E27FC236}">
                <a16:creationId xmlns:a16="http://schemas.microsoft.com/office/drawing/2014/main" id="{D8E15F4C-15EB-432A-A283-9F14C3E1DF6F}"/>
              </a:ext>
            </a:extLst>
          </p:cNvPr>
          <p:cNvSpPr txBox="1"/>
          <p:nvPr/>
        </p:nvSpPr>
        <p:spPr>
          <a:xfrm>
            <a:off x="978518" y="4274864"/>
            <a:ext cx="10806114"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新时代党的建设总要求</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52CFDD0C-F2CC-4C0F-BB1B-CAE35210A086}"/>
              </a:ext>
            </a:extLst>
          </p:cNvPr>
          <p:cNvSpPr txBox="1"/>
          <p:nvPr/>
        </p:nvSpPr>
        <p:spPr>
          <a:xfrm>
            <a:off x="972915" y="4861996"/>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 </a:t>
            </a:r>
            <a:r>
              <a:rPr lang="zh-CN" altLang="en-US" sz="2400" dirty="0">
                <a:latin typeface="楷体" panose="02010609060101010101" pitchFamily="49" charset="-122"/>
                <a:ea typeface="楷体" panose="02010609060101010101" pitchFamily="49" charset="-122"/>
              </a:rPr>
              <a:t>把党的政治建设摆在首位</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58B5BE7C-E936-42D6-90AD-95A33CA0604F}"/>
              </a:ext>
            </a:extLst>
          </p:cNvPr>
          <p:cNvSpPr txBox="1"/>
          <p:nvPr/>
        </p:nvSpPr>
        <p:spPr>
          <a:xfrm>
            <a:off x="987034" y="5449128"/>
            <a:ext cx="9073008" cy="461665"/>
          </a:xfrm>
          <a:prstGeom prst="rect">
            <a:avLst/>
          </a:prstGeom>
          <a:noFill/>
        </p:spPr>
        <p:txBody>
          <a:bodyPr wrap="square" rtlCol="0">
            <a:spAutoFit/>
          </a:bodyPr>
          <a:lstStyle/>
          <a:p>
            <a:r>
              <a:rPr lang="zh-CN" altLang="en-US" sz="2400" dirty="0">
                <a:solidFill>
                  <a:srgbClr val="C00000"/>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sym typeface="Wingdings" panose="05000000000000000000" pitchFamily="2" charset="2"/>
              </a:rPr>
              <a:t> 全面从严治党永远在路上</a:t>
            </a:r>
            <a:endParaRPr lang="zh-CN" altLang="en-US"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737367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anim calcmode="lin" valueType="num">
                                      <p:cBhvr>
                                        <p:cTn id="39" dur="500" fill="hold"/>
                                        <p:tgtEl>
                                          <p:spTgt spid="18"/>
                                        </p:tgtEl>
                                        <p:attrNameLst>
                                          <p:attrName>ppt_x</p:attrName>
                                        </p:attrNameLst>
                                      </p:cBhvr>
                                      <p:tavLst>
                                        <p:tav tm="0">
                                          <p:val>
                                            <p:strVal val="#ppt_x"/>
                                          </p:val>
                                        </p:tav>
                                        <p:tav tm="100000">
                                          <p:val>
                                            <p:strVal val="#ppt_x"/>
                                          </p:val>
                                        </p:tav>
                                      </p:tavLst>
                                    </p:anim>
                                    <p:anim calcmode="lin" valueType="num">
                                      <p:cBhvr>
                                        <p:cTn id="40"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anim calcmode="lin" valueType="num">
                                      <p:cBhvr>
                                        <p:cTn id="53" dur="500" fill="hold"/>
                                        <p:tgtEl>
                                          <p:spTgt spid="20"/>
                                        </p:tgtEl>
                                        <p:attrNameLst>
                                          <p:attrName>ppt_x</p:attrName>
                                        </p:attrNameLst>
                                      </p:cBhvr>
                                      <p:tavLst>
                                        <p:tav tm="0">
                                          <p:val>
                                            <p:strVal val="#ppt_x"/>
                                          </p:val>
                                        </p:tav>
                                        <p:tav tm="100000">
                                          <p:val>
                                            <p:strVal val="#ppt_x"/>
                                          </p:val>
                                        </p:tav>
                                      </p:tavLst>
                                    </p:anim>
                                    <p:anim calcmode="lin" valueType="num">
                                      <p:cBhvr>
                                        <p:cTn id="5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46</a:t>
            </a:fld>
            <a:endParaRPr lang="en-US" altLang="zh-CN" sz="1400" dirty="0"/>
          </a:p>
        </p:txBody>
      </p:sp>
      <p:sp>
        <p:nvSpPr>
          <p:cNvPr id="51202"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51203"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51204" name="TextBox 43"/>
          <p:cNvSpPr txBox="1"/>
          <p:nvPr/>
        </p:nvSpPr>
        <p:spPr>
          <a:xfrm>
            <a:off x="2706688" y="1023938"/>
            <a:ext cx="525653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第十二章  全面推进国防和军队现代化</a:t>
            </a:r>
          </a:p>
        </p:txBody>
      </p:sp>
      <p:sp>
        <p:nvSpPr>
          <p:cNvPr id="51205"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nvGrpSpPr>
          <p:cNvPr id="104451" name="组合 13"/>
          <p:cNvGrpSpPr/>
          <p:nvPr/>
        </p:nvGrpSpPr>
        <p:grpSpPr>
          <a:xfrm>
            <a:off x="1906588" y="2211388"/>
            <a:ext cx="7288212" cy="1651000"/>
            <a:chOff x="1146931" y="1703971"/>
            <a:chExt cx="7288762" cy="1651985"/>
          </a:xfrm>
        </p:grpSpPr>
        <p:sp>
          <p:nvSpPr>
            <p:cNvPr id="4" name="矩形 3"/>
            <p:cNvSpPr/>
            <p:nvPr/>
          </p:nvSpPr>
          <p:spPr>
            <a:xfrm>
              <a:off x="1146931" y="1898882"/>
              <a:ext cx="2319296" cy="10024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方正大黑简体" pitchFamily="2" charset="-122"/>
                  <a:ea typeface="方正大黑简体" pitchFamily="2" charset="-122"/>
                  <a:cs typeface="+mn-cs"/>
                </a:rPr>
                <a:t>坚持走中国特色强军之路</a:t>
              </a:r>
            </a:p>
          </p:txBody>
        </p:sp>
        <p:sp>
          <p:nvSpPr>
            <p:cNvPr id="7" name="左大括号 6"/>
            <p:cNvSpPr/>
            <p:nvPr/>
          </p:nvSpPr>
          <p:spPr>
            <a:xfrm>
              <a:off x="3466109" y="177845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8" name="矩形 7"/>
            <p:cNvSpPr/>
            <p:nvPr/>
          </p:nvSpPr>
          <p:spPr>
            <a:xfrm>
              <a:off x="4171796" y="1703971"/>
              <a:ext cx="4263897" cy="4514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习近平强军思想（十个方面）</a:t>
              </a:r>
            </a:p>
          </p:txBody>
        </p:sp>
        <p:sp>
          <p:nvSpPr>
            <p:cNvPr id="9" name="矩形 8"/>
            <p:cNvSpPr/>
            <p:nvPr/>
          </p:nvSpPr>
          <p:spPr>
            <a:xfrm>
              <a:off x="4171796" y="2317910"/>
              <a:ext cx="4263262" cy="4215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坚持党对人民军队的绝对领导</a:t>
              </a:r>
            </a:p>
          </p:txBody>
        </p:sp>
        <p:sp>
          <p:nvSpPr>
            <p:cNvPr id="5" name="矩形 4"/>
            <p:cNvSpPr/>
            <p:nvPr/>
          </p:nvSpPr>
          <p:spPr>
            <a:xfrm>
              <a:off x="4171796" y="2901374"/>
              <a:ext cx="4263897" cy="45458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建设世界一流军队</a:t>
              </a:r>
            </a:p>
          </p:txBody>
        </p:sp>
      </p:grpSp>
      <p:grpSp>
        <p:nvGrpSpPr>
          <p:cNvPr id="15" name="组合 13"/>
          <p:cNvGrpSpPr/>
          <p:nvPr/>
        </p:nvGrpSpPr>
        <p:grpSpPr>
          <a:xfrm>
            <a:off x="1906588" y="4256088"/>
            <a:ext cx="7288212" cy="1652587"/>
            <a:chOff x="1146931" y="1703971"/>
            <a:chExt cx="7288127" cy="1651985"/>
          </a:xfrm>
        </p:grpSpPr>
        <p:sp>
          <p:nvSpPr>
            <p:cNvPr id="16" name="矩形 15"/>
            <p:cNvSpPr/>
            <p:nvPr/>
          </p:nvSpPr>
          <p:spPr>
            <a:xfrm>
              <a:off x="1146931" y="1898882"/>
              <a:ext cx="2319296" cy="10024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方正大黑简体" pitchFamily="2" charset="-122"/>
                  <a:ea typeface="方正大黑简体" pitchFamily="2" charset="-122"/>
                  <a:cs typeface="+mn-cs"/>
                </a:rPr>
                <a:t>推动军民融合深度发展</a:t>
              </a:r>
            </a:p>
          </p:txBody>
        </p:sp>
        <p:sp>
          <p:nvSpPr>
            <p:cNvPr id="17" name="左大括号 16"/>
            <p:cNvSpPr/>
            <p:nvPr/>
          </p:nvSpPr>
          <p:spPr>
            <a:xfrm>
              <a:off x="3466109" y="177845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19" name="矩形 18"/>
            <p:cNvSpPr/>
            <p:nvPr/>
          </p:nvSpPr>
          <p:spPr>
            <a:xfrm>
              <a:off x="4171796" y="1703971"/>
              <a:ext cx="4263262" cy="4514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坚持富国和强军相统一</a:t>
              </a:r>
            </a:p>
          </p:txBody>
        </p:sp>
        <p:sp>
          <p:nvSpPr>
            <p:cNvPr id="21" name="矩形 20"/>
            <p:cNvSpPr/>
            <p:nvPr/>
          </p:nvSpPr>
          <p:spPr>
            <a:xfrm>
              <a:off x="4171796" y="2901374"/>
              <a:ext cx="4263262" cy="45458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加快形成军民融合深度发展格局</a:t>
              </a: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wipe(left)">
                                      <p:cBhvr>
                                        <p:cTn id="7" dur="500"/>
                                        <p:tgtEl>
                                          <p:spTgt spid="1044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47</a:t>
            </a:fld>
            <a:endParaRPr lang="en-US" altLang="zh-CN" sz="1400" dirty="0"/>
          </a:p>
        </p:txBody>
      </p:sp>
      <p:sp>
        <p:nvSpPr>
          <p:cNvPr id="11"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52228" name="TextBox 43"/>
          <p:cNvSpPr txBox="1"/>
          <p:nvPr/>
        </p:nvSpPr>
        <p:spPr>
          <a:xfrm>
            <a:off x="2706688" y="1023938"/>
            <a:ext cx="403225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第十三章  中国特色大国外交</a:t>
            </a:r>
          </a:p>
        </p:txBody>
      </p:sp>
      <p:sp>
        <p:nvSpPr>
          <p:cNvPr id="52229"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pic>
        <p:nvPicPr>
          <p:cNvPr id="52230" name="图片 1"/>
          <p:cNvPicPr>
            <a:picLocks noChangeAspect="1"/>
          </p:cNvPicPr>
          <p:nvPr/>
        </p:nvPicPr>
        <p:blipFill>
          <a:blip r:embed="rId2"/>
          <a:stretch>
            <a:fillRect/>
          </a:stretch>
        </p:blipFill>
        <p:spPr>
          <a:xfrm>
            <a:off x="551384" y="1988839"/>
            <a:ext cx="11468131" cy="4256385"/>
          </a:xfrm>
          <a:prstGeom prst="rect">
            <a:avLst/>
          </a:prstGeom>
          <a:noFill/>
          <a:ln w="9525">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4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4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2230"/>
                                        </p:tgtEl>
                                        <p:attrNameLst>
                                          <p:attrName>style.visibility</p:attrName>
                                        </p:attrNameLst>
                                      </p:cBhvr>
                                      <p:to>
                                        <p:strVal val="visible"/>
                                      </p:to>
                                    </p:set>
                                    <p:anim calcmode="lin" valueType="num">
                                      <p:cBhvr additive="base">
                                        <p:cTn id="16" dur="500" fill="hold"/>
                                        <p:tgtEl>
                                          <p:spTgt spid="52230"/>
                                        </p:tgtEl>
                                        <p:attrNameLst>
                                          <p:attrName>ppt_x</p:attrName>
                                        </p:attrNameLst>
                                      </p:cBhvr>
                                      <p:tavLst>
                                        <p:tav tm="0">
                                          <p:val>
                                            <p:strVal val="#ppt_x"/>
                                          </p:val>
                                        </p:tav>
                                        <p:tav tm="100000">
                                          <p:val>
                                            <p:strVal val="#ppt_x"/>
                                          </p:val>
                                        </p:tav>
                                      </p:tavLst>
                                    </p:anim>
                                    <p:anim calcmode="lin" valueType="num">
                                      <p:cBhvr additive="base">
                                        <p:cTn id="17"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48</a:t>
            </a:fld>
            <a:endParaRPr lang="en-US" altLang="zh-CN" sz="1400" dirty="0"/>
          </a:p>
        </p:txBody>
      </p:sp>
      <p:sp>
        <p:nvSpPr>
          <p:cNvPr id="5325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5325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53252" name="TextBox 43"/>
          <p:cNvSpPr txBox="1"/>
          <p:nvPr/>
        </p:nvSpPr>
        <p:spPr>
          <a:xfrm>
            <a:off x="2706688" y="1023938"/>
            <a:ext cx="4426585"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第十四章   坚持和加强党的领导</a:t>
            </a:r>
          </a:p>
        </p:txBody>
      </p:sp>
      <p:sp>
        <p:nvSpPr>
          <p:cNvPr id="5325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pSp>
        <p:nvGrpSpPr>
          <p:cNvPr id="104451" name="组合 13"/>
          <p:cNvGrpSpPr/>
          <p:nvPr/>
        </p:nvGrpSpPr>
        <p:grpSpPr>
          <a:xfrm>
            <a:off x="1763713" y="2178050"/>
            <a:ext cx="8670925" cy="1652588"/>
            <a:chOff x="1146931" y="1703971"/>
            <a:chExt cx="8671957" cy="1651985"/>
          </a:xfrm>
        </p:grpSpPr>
        <p:sp>
          <p:nvSpPr>
            <p:cNvPr id="4" name="矩形 3"/>
            <p:cNvSpPr/>
            <p:nvPr/>
          </p:nvSpPr>
          <p:spPr>
            <a:xfrm>
              <a:off x="1146931" y="1832220"/>
              <a:ext cx="2319296" cy="1284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方正大黑简体" pitchFamily="2" charset="-122"/>
                  <a:ea typeface="方正大黑简体" pitchFamily="2" charset="-122"/>
                  <a:cs typeface="+mn-cs"/>
                </a:rPr>
                <a:t>实现中华民族伟大复兴关键在党</a:t>
              </a:r>
            </a:p>
          </p:txBody>
        </p:sp>
        <p:sp>
          <p:nvSpPr>
            <p:cNvPr id="7" name="左大括号 6"/>
            <p:cNvSpPr/>
            <p:nvPr/>
          </p:nvSpPr>
          <p:spPr>
            <a:xfrm>
              <a:off x="3466109" y="177845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8" name="矩形 7"/>
            <p:cNvSpPr/>
            <p:nvPr/>
          </p:nvSpPr>
          <p:spPr>
            <a:xfrm>
              <a:off x="4171796" y="1703971"/>
              <a:ext cx="5646457" cy="4514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中国共产党的领导地位是历史和人民的选择</a:t>
              </a:r>
            </a:p>
          </p:txBody>
        </p:sp>
        <p:sp>
          <p:nvSpPr>
            <p:cNvPr id="9" name="矩形 8"/>
            <p:cNvSpPr/>
            <p:nvPr/>
          </p:nvSpPr>
          <p:spPr>
            <a:xfrm>
              <a:off x="4171796" y="2317910"/>
              <a:ext cx="5647092" cy="4215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中国特色社会主义最本质的特征</a:t>
              </a:r>
            </a:p>
          </p:txBody>
        </p:sp>
        <p:sp>
          <p:nvSpPr>
            <p:cNvPr id="5" name="矩形 4"/>
            <p:cNvSpPr/>
            <p:nvPr/>
          </p:nvSpPr>
          <p:spPr>
            <a:xfrm>
              <a:off x="4171796" y="2901374"/>
              <a:ext cx="5645822" cy="45458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新时代中国共产党的历史使命</a:t>
              </a:r>
            </a:p>
          </p:txBody>
        </p:sp>
      </p:grpSp>
      <p:grpSp>
        <p:nvGrpSpPr>
          <p:cNvPr id="6" name="组合 13"/>
          <p:cNvGrpSpPr/>
          <p:nvPr/>
        </p:nvGrpSpPr>
        <p:grpSpPr>
          <a:xfrm>
            <a:off x="1760538" y="4508500"/>
            <a:ext cx="8670925" cy="1652588"/>
            <a:chOff x="1146931" y="1703971"/>
            <a:chExt cx="8671957" cy="1651985"/>
          </a:xfrm>
        </p:grpSpPr>
        <p:sp>
          <p:nvSpPr>
            <p:cNvPr id="10" name="矩形 9"/>
            <p:cNvSpPr/>
            <p:nvPr/>
          </p:nvSpPr>
          <p:spPr>
            <a:xfrm>
              <a:off x="1146931" y="1903963"/>
              <a:ext cx="2319296" cy="12843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a:solidFill>
                    <a:schemeClr val="dk1"/>
                  </a:solidFill>
                  <a:latin typeface="方正大黑简体" pitchFamily="2" charset="-122"/>
                  <a:ea typeface="方正大黑简体" pitchFamily="2" charset="-122"/>
                  <a:cs typeface="+mn-cs"/>
                </a:rPr>
                <a:t>坚持党对一切工作的领导</a:t>
              </a:r>
            </a:p>
          </p:txBody>
        </p:sp>
        <p:sp>
          <p:nvSpPr>
            <p:cNvPr id="12" name="左大括号 11"/>
            <p:cNvSpPr/>
            <p:nvPr/>
          </p:nvSpPr>
          <p:spPr>
            <a:xfrm>
              <a:off x="3466109" y="1778450"/>
              <a:ext cx="587496" cy="143287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fontAlgn="base"/>
              <a:endParaRPr lang="zh-CN" altLang="en-US" b="1" strike="noStrike" noProof="1">
                <a:solidFill>
                  <a:srgbClr val="FF0000"/>
                </a:solidFill>
                <a:latin typeface="方正大黑简体" pitchFamily="2" charset="-122"/>
                <a:ea typeface="方正大黑简体" pitchFamily="2" charset="-122"/>
              </a:endParaRPr>
            </a:p>
          </p:txBody>
        </p:sp>
        <p:sp>
          <p:nvSpPr>
            <p:cNvPr id="13" name="矩形 12"/>
            <p:cNvSpPr/>
            <p:nvPr/>
          </p:nvSpPr>
          <p:spPr>
            <a:xfrm>
              <a:off x="4171796" y="1703971"/>
              <a:ext cx="5646457" cy="4514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党是最高政治领导力量</a:t>
              </a:r>
            </a:p>
          </p:txBody>
        </p:sp>
        <p:sp>
          <p:nvSpPr>
            <p:cNvPr id="14" name="矩形 13"/>
            <p:cNvSpPr/>
            <p:nvPr/>
          </p:nvSpPr>
          <p:spPr>
            <a:xfrm>
              <a:off x="4171796" y="2317910"/>
              <a:ext cx="5647092" cy="42156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确保党始终总揽全局协调各方</a:t>
              </a:r>
            </a:p>
          </p:txBody>
        </p:sp>
        <p:sp>
          <p:nvSpPr>
            <p:cNvPr id="20" name="矩形 19"/>
            <p:cNvSpPr/>
            <p:nvPr/>
          </p:nvSpPr>
          <p:spPr>
            <a:xfrm>
              <a:off x="4171796" y="2901374"/>
              <a:ext cx="5645822" cy="45458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200" b="0" i="0" u="none" strike="noStrike" kern="1200" cap="none" spc="0" normalizeH="0" baseline="0" noProof="1">
                  <a:solidFill>
                    <a:schemeClr val="dk1"/>
                  </a:solidFill>
                  <a:latin typeface="方正大黑简体" pitchFamily="2" charset="-122"/>
                  <a:ea typeface="方正大黑简体" pitchFamily="2" charset="-122"/>
                  <a:cs typeface="+mn-cs"/>
                </a:rPr>
                <a:t>全面增强党的执政本领</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wipe(left)">
                                      <p:cBhvr>
                                        <p:cTn id="7" dur="500"/>
                                        <p:tgtEl>
                                          <p:spTgt spid="1044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Freeform 5"/>
          <p:cNvSpPr/>
          <p:nvPr/>
        </p:nvSpPr>
        <p:spPr>
          <a:xfrm>
            <a:off x="3514725" y="2219325"/>
            <a:ext cx="5302250" cy="2609850"/>
          </a:xfrm>
          <a:custGeom>
            <a:avLst/>
            <a:gdLst/>
            <a:ahLst/>
            <a:cxnLst>
              <a:cxn ang="0">
                <a:pos x="53861" y="0"/>
              </a:cxn>
              <a:cxn ang="0">
                <a:pos x="5248439" y="0"/>
              </a:cxn>
              <a:cxn ang="0">
                <a:pos x="5302300" y="53892"/>
              </a:cxn>
              <a:cxn ang="0">
                <a:pos x="5302300" y="2557386"/>
              </a:cxn>
              <a:cxn ang="0">
                <a:pos x="5248439" y="2611279"/>
              </a:cxn>
              <a:cxn ang="0">
                <a:pos x="53861" y="2611279"/>
              </a:cxn>
              <a:cxn ang="0">
                <a:pos x="0" y="2557386"/>
              </a:cxn>
              <a:cxn ang="0">
                <a:pos x="0" y="53892"/>
              </a:cxn>
              <a:cxn ang="0">
                <a:pos x="53861" y="0"/>
              </a:cxn>
            </a:cxnLst>
            <a:rect l="0" t="0" r="0" b="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EFFAFE"/>
              </a:gs>
              <a:gs pos="100000">
                <a:srgbClr val="F8F8F8"/>
              </a:gs>
            </a:gsLst>
            <a:lin ang="16200000"/>
            <a:tileRect/>
          </a:gradFill>
          <a:ln w="9525">
            <a:noFill/>
          </a:ln>
        </p:spPr>
        <p:txBody>
          <a:bodyPr/>
          <a:lstStyle/>
          <a:p>
            <a:endParaRPr lang="zh-CN" altLang="en-US"/>
          </a:p>
        </p:txBody>
      </p:sp>
      <p:sp>
        <p:nvSpPr>
          <p:cNvPr id="54274" name="Freeform 6"/>
          <p:cNvSpPr/>
          <p:nvPr/>
        </p:nvSpPr>
        <p:spPr>
          <a:xfrm>
            <a:off x="3441700" y="2066925"/>
            <a:ext cx="1816100" cy="146050"/>
          </a:xfrm>
          <a:custGeom>
            <a:avLst/>
            <a:gdLst/>
            <a:ahLst/>
            <a:cxnLst>
              <a:cxn ang="0">
                <a:pos x="138300" y="145203"/>
              </a:cxn>
              <a:cxn ang="0">
                <a:pos x="1816231" y="145203"/>
              </a:cxn>
              <a:cxn ang="0">
                <a:pos x="1678486" y="0"/>
              </a:cxn>
              <a:cxn ang="0">
                <a:pos x="0" y="0"/>
              </a:cxn>
              <a:cxn ang="0">
                <a:pos x="138300" y="145203"/>
              </a:cxn>
            </a:cxnLst>
            <a:rect l="0" t="0" r="0" b="0"/>
            <a:pathLst>
              <a:path w="3270" h="261">
                <a:moveTo>
                  <a:pt x="249" y="261"/>
                </a:moveTo>
                <a:lnTo>
                  <a:pt x="3270" y="261"/>
                </a:lnTo>
                <a:lnTo>
                  <a:pt x="3022" y="0"/>
                </a:lnTo>
                <a:lnTo>
                  <a:pt x="0" y="0"/>
                </a:lnTo>
                <a:lnTo>
                  <a:pt x="249" y="261"/>
                </a:lnTo>
                <a:close/>
              </a:path>
            </a:pathLst>
          </a:custGeom>
          <a:solidFill>
            <a:srgbClr val="21306A"/>
          </a:solidFill>
          <a:ln w="9525">
            <a:noFill/>
          </a:ln>
        </p:spPr>
        <p:txBody>
          <a:bodyPr/>
          <a:lstStyle/>
          <a:p>
            <a:endParaRPr lang="zh-CN" altLang="en-US"/>
          </a:p>
        </p:txBody>
      </p:sp>
      <p:sp>
        <p:nvSpPr>
          <p:cNvPr id="54275" name="Freeform 7"/>
          <p:cNvSpPr/>
          <p:nvPr/>
        </p:nvSpPr>
        <p:spPr>
          <a:xfrm>
            <a:off x="3441700" y="2066925"/>
            <a:ext cx="1677988" cy="1165225"/>
          </a:xfrm>
          <a:custGeom>
            <a:avLst/>
            <a:gdLst/>
            <a:ahLst/>
            <a:cxnLst>
              <a:cxn ang="0">
                <a:pos x="1678169" y="0"/>
              </a:cxn>
              <a:cxn ang="0">
                <a:pos x="0" y="0"/>
              </a:cxn>
              <a:cxn ang="0">
                <a:pos x="0" y="1165197"/>
              </a:cxn>
              <a:cxn ang="0">
                <a:pos x="1202262" y="1165197"/>
              </a:cxn>
              <a:cxn ang="0">
                <a:pos x="1678169" y="0"/>
              </a:cxn>
            </a:cxnLst>
            <a:rect l="0" t="0" r="0" b="0"/>
            <a:pathLst>
              <a:path w="3022" h="2098">
                <a:moveTo>
                  <a:pt x="3022" y="0"/>
                </a:moveTo>
                <a:lnTo>
                  <a:pt x="0" y="0"/>
                </a:lnTo>
                <a:lnTo>
                  <a:pt x="0" y="2098"/>
                </a:lnTo>
                <a:lnTo>
                  <a:pt x="2165" y="2098"/>
                </a:lnTo>
                <a:lnTo>
                  <a:pt x="3022" y="0"/>
                </a:lnTo>
                <a:close/>
              </a:path>
            </a:pathLst>
          </a:custGeom>
          <a:solidFill>
            <a:schemeClr val="accent1"/>
          </a:solidFill>
          <a:ln w="9525">
            <a:noFill/>
          </a:ln>
        </p:spPr>
        <p:txBody>
          <a:bodyPr/>
          <a:lstStyle/>
          <a:p>
            <a:endParaRPr lang="zh-CN" altLang="en-US"/>
          </a:p>
        </p:txBody>
      </p:sp>
      <p:sp>
        <p:nvSpPr>
          <p:cNvPr id="54276" name="Freeform 8"/>
          <p:cNvSpPr/>
          <p:nvPr/>
        </p:nvSpPr>
        <p:spPr>
          <a:xfrm>
            <a:off x="8383588" y="4395788"/>
            <a:ext cx="433387" cy="433387"/>
          </a:xfrm>
          <a:custGeom>
            <a:avLst/>
            <a:gdLst/>
            <a:ahLst/>
            <a:cxnLst>
              <a:cxn ang="0">
                <a:pos x="434419" y="0"/>
              </a:cxn>
              <a:cxn ang="0">
                <a:pos x="434419" y="380534"/>
              </a:cxn>
              <a:cxn ang="0">
                <a:pos x="380533" y="434420"/>
              </a:cxn>
              <a:cxn ang="0">
                <a:pos x="0" y="434420"/>
              </a:cxn>
              <a:cxn ang="0">
                <a:pos x="434419" y="0"/>
              </a:cxn>
            </a:cxnLst>
            <a:rect l="0" t="0" r="0" b="0"/>
            <a:pathLst>
              <a:path w="782" h="782">
                <a:moveTo>
                  <a:pt x="782" y="0"/>
                </a:moveTo>
                <a:lnTo>
                  <a:pt x="782" y="685"/>
                </a:lnTo>
                <a:cubicBezTo>
                  <a:pt x="782" y="738"/>
                  <a:pt x="738" y="782"/>
                  <a:pt x="685" y="782"/>
                </a:cubicBezTo>
                <a:lnTo>
                  <a:pt x="0" y="782"/>
                </a:lnTo>
                <a:lnTo>
                  <a:pt x="782" y="0"/>
                </a:lnTo>
                <a:close/>
              </a:path>
            </a:pathLst>
          </a:custGeom>
          <a:solidFill>
            <a:schemeClr val="accent1"/>
          </a:solidFill>
          <a:ln w="9525">
            <a:noFill/>
          </a:ln>
        </p:spPr>
        <p:txBody>
          <a:bodyPr/>
          <a:lstStyle/>
          <a:p>
            <a:endParaRPr lang="zh-CN" altLang="en-US"/>
          </a:p>
        </p:txBody>
      </p:sp>
      <p:sp>
        <p:nvSpPr>
          <p:cNvPr id="54277" name="Freeform 9"/>
          <p:cNvSpPr>
            <a:spLocks noEditPoints="1"/>
          </p:cNvSpPr>
          <p:nvPr/>
        </p:nvSpPr>
        <p:spPr>
          <a:xfrm>
            <a:off x="8609013" y="4638675"/>
            <a:ext cx="149225" cy="149225"/>
          </a:xfrm>
          <a:custGeom>
            <a:avLst/>
            <a:gdLst/>
            <a:ahLst/>
            <a:cxnLst>
              <a:cxn ang="0">
                <a:pos x="81048" y="125458"/>
              </a:cxn>
              <a:cxn ang="0">
                <a:pos x="69390" y="116021"/>
              </a:cxn>
              <a:cxn ang="0">
                <a:pos x="98257" y="82158"/>
              </a:cxn>
              <a:cxn ang="0">
                <a:pos x="23870" y="82158"/>
              </a:cxn>
              <a:cxn ang="0">
                <a:pos x="23870" y="66615"/>
              </a:cxn>
              <a:cxn ang="0">
                <a:pos x="98257" y="66615"/>
              </a:cxn>
              <a:cxn ang="0">
                <a:pos x="69390" y="33307"/>
              </a:cxn>
              <a:cxn ang="0">
                <a:pos x="81048" y="23315"/>
              </a:cxn>
              <a:cxn ang="0">
                <a:pos x="124348" y="74387"/>
              </a:cxn>
              <a:cxn ang="0">
                <a:pos x="81048" y="125458"/>
              </a:cxn>
              <a:cxn ang="0">
                <a:pos x="74386" y="0"/>
              </a:cxn>
              <a:cxn ang="0">
                <a:pos x="148773" y="74387"/>
              </a:cxn>
              <a:cxn ang="0">
                <a:pos x="74386" y="148774"/>
              </a:cxn>
              <a:cxn ang="0">
                <a:pos x="0" y="74387"/>
              </a:cxn>
              <a:cxn ang="0">
                <a:pos x="74386" y="0"/>
              </a:cxn>
              <a:cxn ang="0">
                <a:pos x="74386" y="9437"/>
              </a:cxn>
              <a:cxn ang="0">
                <a:pos x="138781" y="74387"/>
              </a:cxn>
              <a:cxn ang="0">
                <a:pos x="74386" y="139337"/>
              </a:cxn>
              <a:cxn ang="0">
                <a:pos x="9437" y="74387"/>
              </a:cxn>
              <a:cxn ang="0">
                <a:pos x="74386" y="9437"/>
              </a:cxn>
            </a:cxnLst>
            <a:rect l="0" t="0" r="0" b="0"/>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w="9525">
            <a:noFill/>
          </a:ln>
        </p:spPr>
        <p:txBody>
          <a:bodyPr/>
          <a:lstStyle/>
          <a:p>
            <a:endParaRPr lang="zh-CN" altLang="en-US"/>
          </a:p>
        </p:txBody>
      </p:sp>
      <p:sp>
        <p:nvSpPr>
          <p:cNvPr id="54278" name="TextBox 27"/>
          <p:cNvSpPr txBox="1"/>
          <p:nvPr/>
        </p:nvSpPr>
        <p:spPr>
          <a:xfrm>
            <a:off x="3898900" y="2190750"/>
            <a:ext cx="523875" cy="1014730"/>
          </a:xfrm>
          <a:prstGeom prst="rect">
            <a:avLst/>
          </a:prstGeom>
          <a:noFill/>
          <a:ln w="9525">
            <a:noFill/>
          </a:ln>
        </p:spPr>
        <p:txBody>
          <a:bodyPr>
            <a:spAutoFit/>
          </a:bodyPr>
          <a:lstStyle/>
          <a:p>
            <a:pPr eaLnBrk="0" hangingPunct="0"/>
            <a:r>
              <a:rPr lang="en-US" altLang="zh-CN" sz="6000" b="1">
                <a:solidFill>
                  <a:srgbClr val="F8F8F8"/>
                </a:solidFill>
                <a:latin typeface="微软雅黑" panose="020B0503020204020204" pitchFamily="34" charset="-122"/>
                <a:ea typeface="微软雅黑" panose="020B0503020204020204" pitchFamily="34" charset="-122"/>
              </a:rPr>
              <a:t>2</a:t>
            </a:r>
            <a:endParaRPr lang="zh-CN" altLang="en-US" sz="6000" b="1" dirty="0">
              <a:solidFill>
                <a:srgbClr val="F8F8F8"/>
              </a:solidFill>
              <a:latin typeface="微软雅黑" panose="020B0503020204020204" pitchFamily="34" charset="-122"/>
              <a:ea typeface="微软雅黑" panose="020B0503020204020204" pitchFamily="34" charset="-122"/>
            </a:endParaRPr>
          </a:p>
        </p:txBody>
      </p:sp>
      <p:sp>
        <p:nvSpPr>
          <p:cNvPr id="54279" name="TextBox 28"/>
          <p:cNvSpPr txBox="1"/>
          <p:nvPr/>
        </p:nvSpPr>
        <p:spPr>
          <a:xfrm>
            <a:off x="4645025" y="3381375"/>
            <a:ext cx="3578225" cy="1014730"/>
          </a:xfrm>
          <a:prstGeom prst="rect">
            <a:avLst/>
          </a:prstGeom>
          <a:noFill/>
          <a:ln w="9525">
            <a:noFill/>
          </a:ln>
        </p:spPr>
        <p:txBody>
          <a:bodyPr>
            <a:spAutoFit/>
          </a:bodyPr>
          <a:lstStyle/>
          <a:p>
            <a:pPr eaLnBrk="0" hangingPunct="0"/>
            <a:r>
              <a:rPr lang="zh-CN" altLang="zh-CN" sz="6000" b="1" dirty="0">
                <a:solidFill>
                  <a:srgbClr val="3333FF"/>
                </a:solidFill>
                <a:latin typeface="华文中宋" panose="02010600040101010101" pitchFamily="2" charset="-122"/>
                <a:ea typeface="华文中宋" panose="02010600040101010101" pitchFamily="2" charset="-122"/>
              </a:rPr>
              <a:t>考试说明</a:t>
            </a:r>
            <a:endParaRPr lang="zh-CN" altLang="en-US" sz="6000" b="1" dirty="0">
              <a:solidFill>
                <a:srgbClr val="3333FF"/>
              </a:solidFill>
              <a:latin typeface="华文中宋" panose="02010600040101010101" pitchFamily="2" charset="-122"/>
              <a:ea typeface="华文中宋" panose="02010600040101010101" pitchFamily="2" charset="-122"/>
            </a:endParaRPr>
          </a:p>
        </p:txBody>
      </p:sp>
      <p:sp>
        <p:nvSpPr>
          <p:cNvPr id="30" name="Rectangle 13"/>
          <p:cNvSpPr>
            <a:spLocks noChangeArrowheads="1"/>
          </p:cNvSpPr>
          <p:nvPr/>
        </p:nvSpPr>
        <p:spPr bwMode="auto">
          <a:xfrm>
            <a:off x="3509963" y="2727325"/>
            <a:ext cx="402590" cy="26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zh-CN" sz="1725" b="0" i="0" u="none" strike="noStrike" kern="1200" cap="none" spc="0" normalizeH="0" baseline="0" noProof="1">
                <a:solidFill>
                  <a:srgbClr val="FFFFFF"/>
                </a:solidFill>
                <a:latin typeface="Arial" panose="020B0604020202020204" pitchFamily="34" charset="0"/>
                <a:ea typeface="宋体" panose="02010600030101010101" pitchFamily="2" charset="-122"/>
                <a:cs typeface="+mn-cs"/>
              </a:rPr>
              <a:t>Part</a:t>
            </a:r>
            <a:endParaRPr kumimoji="0" lang="zh-CN" altLang="zh-CN" sz="100" b="0" i="0" u="none" strike="noStrike" kern="1200" cap="none" spc="0" normalizeH="0" baseline="0" noProof="1">
              <a:solidFill>
                <a:srgbClr val="FEAE01"/>
              </a:solidFill>
              <a:latin typeface="Arial" panose="020B0604020202020204" pitchFamily="34" charset="0"/>
              <a:ea typeface="宋体" panose="02010600030101010101" pitchFamily="2" charset="-122"/>
              <a:cs typeface="+mn-cs"/>
            </a:endParaRPr>
          </a:p>
        </p:txBody>
      </p:sp>
      <p:grpSp>
        <p:nvGrpSpPr>
          <p:cNvPr id="54281" name="组合 16"/>
          <p:cNvGrpSpPr/>
          <p:nvPr/>
        </p:nvGrpSpPr>
        <p:grpSpPr>
          <a:xfrm>
            <a:off x="1524000" y="5878513"/>
            <a:ext cx="9144000" cy="120650"/>
            <a:chOff x="6350" y="4365625"/>
            <a:chExt cx="15438439" cy="161926"/>
          </a:xfrm>
        </p:grpSpPr>
        <p:sp>
          <p:nvSpPr>
            <p:cNvPr id="54282" name="Rectangle 5"/>
            <p:cNvSpPr/>
            <p:nvPr/>
          </p:nvSpPr>
          <p:spPr>
            <a:xfrm>
              <a:off x="6350" y="4365625"/>
              <a:ext cx="3087688" cy="161926"/>
            </a:xfrm>
            <a:prstGeom prst="rect">
              <a:avLst/>
            </a:prstGeom>
            <a:solidFill>
              <a:schemeClr val="bg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3" name="Rectangle 6"/>
            <p:cNvSpPr/>
            <p:nvPr/>
          </p:nvSpPr>
          <p:spPr>
            <a:xfrm>
              <a:off x="3094038" y="4365625"/>
              <a:ext cx="3087688" cy="161926"/>
            </a:xfrm>
            <a:prstGeom prst="rect">
              <a:avLst/>
            </a:prstGeom>
            <a:solidFill>
              <a:schemeClr val="bg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4" name="Rectangle 7"/>
            <p:cNvSpPr/>
            <p:nvPr/>
          </p:nvSpPr>
          <p:spPr>
            <a:xfrm>
              <a:off x="6181725" y="4365625"/>
              <a:ext cx="3087688" cy="161926"/>
            </a:xfrm>
            <a:prstGeom prst="rect">
              <a:avLst/>
            </a:prstGeom>
            <a:solidFill>
              <a:schemeClr val="tx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5" name="Rectangle 8"/>
            <p:cNvSpPr/>
            <p:nvPr/>
          </p:nvSpPr>
          <p:spPr>
            <a:xfrm>
              <a:off x="9269413" y="4365625"/>
              <a:ext cx="3087688" cy="161926"/>
            </a:xfrm>
            <a:prstGeom prst="rect">
              <a:avLst/>
            </a:prstGeom>
            <a:solidFill>
              <a:schemeClr val="tx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54286" name="Rectangle 8"/>
            <p:cNvSpPr/>
            <p:nvPr/>
          </p:nvSpPr>
          <p:spPr>
            <a:xfrm>
              <a:off x="12357101" y="4365625"/>
              <a:ext cx="3087688" cy="161926"/>
            </a:xfrm>
            <a:prstGeom prst="rect">
              <a:avLst/>
            </a:prstGeom>
            <a:solidFill>
              <a:schemeClr val="accent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grpSp>
    </p:spTree>
  </p:cSld>
  <p:clrMapOvr>
    <a:masterClrMapping/>
  </p:clrMapOvr>
  <p:transition spd="slow" advTm="6202">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2059981" y="832914"/>
          <a:ext cx="3672407" cy="5768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1766182" y="1577450"/>
            <a:ext cx="1270421" cy="3703100"/>
            <a:chOff x="0" y="421"/>
            <a:chExt cx="3033755" cy="1645559"/>
          </a:xfrm>
          <a:scene3d>
            <a:camera prst="orthographicFront"/>
            <a:lightRig rig="flat" dir="t"/>
          </a:scene3d>
        </p:grpSpPr>
        <p:sp>
          <p:nvSpPr>
            <p:cNvPr id="4" name="矩形: 圆角 3"/>
            <p:cNvSpPr/>
            <p:nvPr/>
          </p:nvSpPr>
          <p:spPr>
            <a:xfrm>
              <a:off x="0" y="421"/>
              <a:ext cx="3033755" cy="16455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5">
                <a:alpha val="90000"/>
                <a:hueOff val="0"/>
                <a:satOff val="0"/>
                <a:lumOff val="0"/>
                <a:alphaOff val="0"/>
              </a:schemeClr>
            </a:fillRef>
            <a:effectRef idx="2">
              <a:schemeClr val="accent5">
                <a:alpha val="90000"/>
                <a:hueOff val="0"/>
                <a:satOff val="0"/>
                <a:lumOff val="0"/>
                <a:alphaOff val="0"/>
              </a:schemeClr>
            </a:effectRef>
            <a:fontRef idx="minor">
              <a:schemeClr val="lt1"/>
            </a:fontRef>
          </p:style>
        </p:sp>
        <p:sp>
          <p:nvSpPr>
            <p:cNvPr id="5" name="矩形: 圆角 4"/>
            <p:cNvSpPr txBox="1"/>
            <p:nvPr/>
          </p:nvSpPr>
          <p:spPr>
            <a:xfrm>
              <a:off x="80330" y="80751"/>
              <a:ext cx="2873095" cy="148489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82880" tIns="91440" rIns="182880" bIns="91440" numCol="1" spcCol="1270" anchor="ctr" anchorCtr="0">
              <a:noAutofit/>
            </a:bodyPr>
            <a:lstStyle/>
            <a:p>
              <a:pPr marL="0" marR="0" lvl="0" indent="0" algn="ctr" defTabSz="2133600" rtl="0" eaLnBrk="0" fontAlgn="base" latinLnBrk="0" hangingPunct="0">
                <a:lnSpc>
                  <a:spcPct val="90000"/>
                </a:lnSpc>
                <a:spcBef>
                  <a:spcPct val="0"/>
                </a:spcBef>
                <a:spcAft>
                  <a:spcPct val="35000"/>
                </a:spcAft>
                <a:buClrTx/>
                <a:buSzTx/>
                <a:buFontTx/>
                <a:buNone/>
                <a:defRPr/>
              </a:pPr>
              <a:r>
                <a:rPr kumimoji="0" lang="zh-CN" altLang="en-US" sz="4000" b="0" i="0" u="none" strike="noStrike" kern="1200" cap="none" spc="0" normalizeH="0" baseline="0" noProof="0" dirty="0">
                  <a:ln>
                    <a:noFill/>
                  </a:ln>
                  <a:solidFill>
                    <a:schemeClr val="lt1"/>
                  </a:solidFill>
                  <a:effectLst/>
                  <a:uLnTx/>
                  <a:uFillTx/>
                  <a:latin typeface="黑体" panose="02010609060101010101" pitchFamily="49" charset="-122"/>
                  <a:ea typeface="黑体" panose="02010609060101010101" pitchFamily="49" charset="-122"/>
                  <a:cs typeface="+mn-cs"/>
                </a:rPr>
                <a:t>毛泽东思想</a:t>
              </a:r>
            </a:p>
          </p:txBody>
        </p:sp>
      </p:grpSp>
      <p:graphicFrame>
        <p:nvGraphicFramePr>
          <p:cNvPr id="7" name="内容占位符 5"/>
          <p:cNvGraphicFramePr/>
          <p:nvPr/>
        </p:nvGraphicFramePr>
        <p:xfrm>
          <a:off x="6744072" y="832914"/>
          <a:ext cx="3672408" cy="57689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8" name="组合 7"/>
          <p:cNvGrpSpPr/>
          <p:nvPr/>
        </p:nvGrpSpPr>
        <p:grpSpPr>
          <a:xfrm>
            <a:off x="5807967" y="1565564"/>
            <a:ext cx="1486443" cy="3703100"/>
            <a:chOff x="0" y="421"/>
            <a:chExt cx="3033755" cy="1645559"/>
          </a:xfrm>
          <a:scene3d>
            <a:camera prst="orthographicFront"/>
            <a:lightRig rig="flat" dir="t"/>
          </a:scene3d>
        </p:grpSpPr>
        <p:sp>
          <p:nvSpPr>
            <p:cNvPr id="9" name="矩形: 圆角 8"/>
            <p:cNvSpPr/>
            <p:nvPr/>
          </p:nvSpPr>
          <p:spPr>
            <a:xfrm>
              <a:off x="0" y="421"/>
              <a:ext cx="3033755" cy="16455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5">
                <a:alpha val="90000"/>
                <a:hueOff val="0"/>
                <a:satOff val="0"/>
                <a:lumOff val="0"/>
                <a:alphaOff val="0"/>
              </a:schemeClr>
            </a:fillRef>
            <a:effectRef idx="2">
              <a:schemeClr val="accent5">
                <a:alpha val="90000"/>
                <a:hueOff val="0"/>
                <a:satOff val="0"/>
                <a:lumOff val="0"/>
                <a:alphaOff val="0"/>
              </a:schemeClr>
            </a:effectRef>
            <a:fontRef idx="minor">
              <a:schemeClr val="lt1"/>
            </a:fontRef>
          </p:style>
        </p:sp>
        <p:sp>
          <p:nvSpPr>
            <p:cNvPr id="10" name="矩形: 圆角 4"/>
            <p:cNvSpPr txBox="1"/>
            <p:nvPr/>
          </p:nvSpPr>
          <p:spPr>
            <a:xfrm>
              <a:off x="80330" y="80751"/>
              <a:ext cx="2873095" cy="148489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82880" tIns="91440" rIns="182880" bIns="91440" numCol="1" spcCol="1270" anchor="ctr" anchorCtr="0">
              <a:noAutofit/>
            </a:bodyPr>
            <a:lstStyle/>
            <a:p>
              <a:pPr marL="0" marR="0" lvl="0" indent="0" algn="ctr" defTabSz="2133600" rtl="0" eaLnBrk="0" fontAlgn="base" latinLnBrk="0" hangingPunct="0">
                <a:lnSpc>
                  <a:spcPct val="9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chemeClr val="lt1"/>
                  </a:solidFill>
                  <a:effectLst/>
                  <a:uLnTx/>
                  <a:uFillTx/>
                  <a:latin typeface="黑体" panose="02010609060101010101" pitchFamily="49" charset="-122"/>
                  <a:ea typeface="黑体" panose="02010609060101010101" pitchFamily="49" charset="-122"/>
                  <a:cs typeface="+mn-cs"/>
                </a:rPr>
                <a:t>邓小平理论、“三个代表”重要思想、科学发展观</a:t>
              </a:r>
            </a:p>
          </p:txBody>
        </p:sp>
      </p:grpSp>
      <p:sp>
        <p:nvSpPr>
          <p:cNvPr id="1024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t>5</a:t>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50</a:t>
            </a:fld>
            <a:endParaRPr lang="en-US" altLang="zh-CN" sz="1400" dirty="0"/>
          </a:p>
        </p:txBody>
      </p:sp>
      <p:graphicFrame>
        <p:nvGraphicFramePr>
          <p:cNvPr id="2" name="表格 1"/>
          <p:cNvGraphicFramePr/>
          <p:nvPr>
            <p:custDataLst>
              <p:tags r:id="rId1"/>
            </p:custDataLst>
          </p:nvPr>
        </p:nvGraphicFramePr>
        <p:xfrm>
          <a:off x="529590" y="1823720"/>
          <a:ext cx="11365230" cy="4313555"/>
        </p:xfrm>
        <a:graphic>
          <a:graphicData uri="http://schemas.openxmlformats.org/drawingml/2006/table">
            <a:tbl>
              <a:tblPr firstRow="1" bandRow="1">
                <a:tableStyleId>{5C22544A-7EE6-4342-B048-85BDC9FD1C3A}</a:tableStyleId>
              </a:tblPr>
              <a:tblGrid>
                <a:gridCol w="5682615">
                  <a:extLst>
                    <a:ext uri="{9D8B030D-6E8A-4147-A177-3AD203B41FA5}">
                      <a16:colId xmlns:a16="http://schemas.microsoft.com/office/drawing/2014/main" val="20000"/>
                    </a:ext>
                  </a:extLst>
                </a:gridCol>
                <a:gridCol w="5682615">
                  <a:extLst>
                    <a:ext uri="{9D8B030D-6E8A-4147-A177-3AD203B41FA5}">
                      <a16:colId xmlns:a16="http://schemas.microsoft.com/office/drawing/2014/main" val="20001"/>
                    </a:ext>
                  </a:extLst>
                </a:gridCol>
              </a:tblGrid>
              <a:tr h="1067435">
                <a:tc>
                  <a:txBody>
                    <a:bodyPr/>
                    <a:lstStyle/>
                    <a:p>
                      <a:pPr>
                        <a:buNone/>
                      </a:pPr>
                      <a:r>
                        <a:rPr lang="zh-CN" altLang="en-US" sz="2800">
                          <a:latin typeface="黑体" panose="02010609060101010101" pitchFamily="49" charset="-122"/>
                          <a:ea typeface="黑体" panose="02010609060101010101" pitchFamily="49" charset="-122"/>
                          <a:cs typeface="黑体" panose="02010609060101010101" pitchFamily="49" charset="-122"/>
                        </a:rPr>
                        <a:t>平时分（</a:t>
                      </a:r>
                      <a:r>
                        <a:rPr lang="en-US" altLang="zh-CN" sz="2800">
                          <a:latin typeface="黑体" panose="02010609060101010101" pitchFamily="49" charset="-122"/>
                          <a:ea typeface="黑体" panose="02010609060101010101" pitchFamily="49" charset="-122"/>
                          <a:cs typeface="黑体" panose="02010609060101010101" pitchFamily="49" charset="-122"/>
                        </a:rPr>
                        <a:t>50%</a:t>
                      </a:r>
                      <a:r>
                        <a:rPr lang="zh-CN" altLang="en-US" sz="2800">
                          <a:latin typeface="黑体" panose="02010609060101010101" pitchFamily="49" charset="-122"/>
                          <a:ea typeface="黑体" panose="02010609060101010101" pitchFamily="49" charset="-122"/>
                          <a:cs typeface="黑体" panose="02010609060101010101" pitchFamily="49" charset="-122"/>
                        </a:rPr>
                        <a:t>）</a:t>
                      </a:r>
                    </a:p>
                  </a:txBody>
                  <a:tcPr anchor="ctr" anchorCtr="1"/>
                </a:tc>
                <a:tc>
                  <a:txBody>
                    <a:bodyPr/>
                    <a:lstStyle/>
                    <a:p>
                      <a:pPr>
                        <a:buNone/>
                      </a:pPr>
                      <a:r>
                        <a:rPr lang="zh-CN" altLang="en-US" sz="2800">
                          <a:latin typeface="黑体" panose="02010609060101010101" pitchFamily="49" charset="-122"/>
                          <a:ea typeface="黑体" panose="02010609060101010101" pitchFamily="49" charset="-122"/>
                          <a:cs typeface="黑体" panose="02010609060101010101" pitchFamily="49" charset="-122"/>
                        </a:rPr>
                        <a:t>考试（</a:t>
                      </a:r>
                      <a:r>
                        <a:rPr lang="en-US" altLang="zh-CN" sz="2800">
                          <a:latin typeface="黑体" panose="02010609060101010101" pitchFamily="49" charset="-122"/>
                          <a:ea typeface="黑体" panose="02010609060101010101" pitchFamily="49" charset="-122"/>
                          <a:cs typeface="黑体" panose="02010609060101010101" pitchFamily="49" charset="-122"/>
                        </a:rPr>
                        <a:t>50%</a:t>
                      </a:r>
                      <a:r>
                        <a:rPr lang="zh-CN" altLang="en-US" sz="2800">
                          <a:latin typeface="黑体" panose="02010609060101010101" pitchFamily="49" charset="-122"/>
                          <a:ea typeface="黑体" panose="02010609060101010101" pitchFamily="49" charset="-122"/>
                          <a:cs typeface="黑体" panose="02010609060101010101" pitchFamily="49" charset="-122"/>
                        </a:rPr>
                        <a:t>）</a:t>
                      </a:r>
                    </a:p>
                  </a:txBody>
                  <a:tcPr anchor="ctr" anchorCtr="1"/>
                </a:tc>
                <a:extLst>
                  <a:ext uri="{0D108BD9-81ED-4DB2-BD59-A6C34878D82A}">
                    <a16:rowId xmlns:a16="http://schemas.microsoft.com/office/drawing/2014/main" val="10000"/>
                  </a:ext>
                </a:extLst>
              </a:tr>
              <a:tr h="3246120">
                <a:tc>
                  <a:txBody>
                    <a:bodyPr/>
                    <a:lstStyle/>
                    <a:p>
                      <a:pPr>
                        <a:lnSpc>
                          <a:spcPct val="150000"/>
                        </a:lnSpc>
                        <a:buNone/>
                      </a:pPr>
                      <a:r>
                        <a:rPr lang="zh-CN" altLang="en-US" sz="2400">
                          <a:latin typeface="楷体" panose="02010609060101010101" pitchFamily="49" charset="-122"/>
                          <a:ea typeface="楷体" panose="02010609060101010101" pitchFamily="49" charset="-122"/>
                          <a:cs typeface="楷体" panose="02010609060101010101" pitchFamily="49" charset="-122"/>
                        </a:rPr>
                        <a:t>作业</a:t>
                      </a:r>
                      <a:r>
                        <a:rPr lang="zh-CN" altLang="en-US" sz="240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en-US" altLang="zh-CN" sz="2400">
                          <a:solidFill>
                            <a:srgbClr val="FF0000"/>
                          </a:solidFill>
                          <a:latin typeface="楷体" panose="02010609060101010101" pitchFamily="49" charset="-122"/>
                          <a:ea typeface="楷体" panose="02010609060101010101" pitchFamily="49" charset="-122"/>
                          <a:cs typeface="楷体" panose="02010609060101010101" pitchFamily="49" charset="-122"/>
                        </a:rPr>
                        <a:t>60%</a:t>
                      </a:r>
                      <a:r>
                        <a:rPr lang="zh-CN" altLang="en-US" sz="2400">
                          <a:solidFill>
                            <a:srgbClr val="FF0000"/>
                          </a:solidFill>
                          <a:latin typeface="楷体" panose="02010609060101010101" pitchFamily="49" charset="-122"/>
                          <a:ea typeface="楷体" panose="02010609060101010101" pitchFamily="49" charset="-122"/>
                          <a:cs typeface="楷体" panose="02010609060101010101" pitchFamily="49" charset="-122"/>
                        </a:rPr>
                        <a:t>）</a:t>
                      </a:r>
                    </a:p>
                    <a:p>
                      <a:pPr>
                        <a:lnSpc>
                          <a:spcPct val="150000"/>
                        </a:lnSpc>
                        <a:buNone/>
                      </a:pPr>
                      <a:r>
                        <a:rPr lang="zh-CN" sz="2400">
                          <a:latin typeface="楷体" panose="02010609060101010101" pitchFamily="49" charset="-122"/>
                          <a:ea typeface="楷体" panose="02010609060101010101" pitchFamily="49" charset="-122"/>
                          <a:cs typeface="楷体" panose="02010609060101010101" pitchFamily="49" charset="-122"/>
                        </a:rPr>
                        <a:t>签到</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随堂作业</a:t>
                      </a:r>
                      <a:r>
                        <a:rPr lang="zh-CN" altLang="en-US" sz="2400">
                          <a:solidFill>
                            <a:srgbClr val="FF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a:t>
                      </a:r>
                      <a:r>
                        <a:rPr lang="en-US" altLang="zh-CN" sz="2400">
                          <a:solidFill>
                            <a:srgbClr val="FF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40%</a:t>
                      </a:r>
                      <a:r>
                        <a:rPr lang="zh-CN" altLang="en-US" sz="2400">
                          <a:solidFill>
                            <a:srgbClr val="FF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a:t>
                      </a:r>
                      <a:endParaRPr lang="zh-CN" altLang="en-US" sz="240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txBody>
                  <a:tcPr anchor="ctr" anchorCtr="1"/>
                </a:tc>
                <a:tc>
                  <a:txBody>
                    <a:bodyPr/>
                    <a:lstStyle/>
                    <a:p>
                      <a:pPr>
                        <a:lnSpc>
                          <a:spcPct val="170000"/>
                        </a:lnSpc>
                        <a:buNone/>
                      </a:pPr>
                      <a:r>
                        <a:rPr lang="zh-CN" altLang="en-US" sz="2400">
                          <a:latin typeface="楷体" panose="02010609060101010101" pitchFamily="49" charset="-122"/>
                          <a:ea typeface="楷体" panose="02010609060101010101" pitchFamily="49" charset="-122"/>
                          <a:cs typeface="楷体" panose="02010609060101010101" pitchFamily="49" charset="-122"/>
                        </a:rPr>
                        <a:t>（1）</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单项选择题（</a:t>
                      </a:r>
                      <a:r>
                        <a:rPr lang="en-US" altLang="zh-CN" sz="2400" b="1">
                          <a:solidFill>
                            <a:srgbClr val="C00000"/>
                          </a:solidFill>
                          <a:latin typeface="楷体" panose="02010609060101010101" pitchFamily="49" charset="-122"/>
                          <a:ea typeface="楷体" panose="02010609060101010101" pitchFamily="49" charset="-122"/>
                          <a:cs typeface="楷体" panose="02010609060101010101" pitchFamily="49" charset="-122"/>
                        </a:rPr>
                        <a:t>30</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分）</a:t>
                      </a:r>
                      <a:r>
                        <a:rPr lang="zh-CN" altLang="en-US" sz="2400">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7030A0"/>
                          </a:solidFill>
                          <a:latin typeface="楷体" panose="02010609060101010101" pitchFamily="49" charset="-122"/>
                          <a:ea typeface="楷体" panose="02010609060101010101" pitchFamily="49" charset="-122"/>
                          <a:cs typeface="楷体" panose="02010609060101010101" pitchFamily="49" charset="-122"/>
                        </a:rPr>
                        <a:t>共</a:t>
                      </a:r>
                      <a:r>
                        <a:rPr lang="en-US" altLang="zh-CN" sz="2400">
                          <a:solidFill>
                            <a:srgbClr val="7030A0"/>
                          </a:solidFill>
                          <a:latin typeface="楷体" panose="02010609060101010101" pitchFamily="49" charset="-122"/>
                          <a:ea typeface="楷体" panose="02010609060101010101" pitchFamily="49" charset="-122"/>
                          <a:cs typeface="楷体" panose="02010609060101010101" pitchFamily="49" charset="-122"/>
                        </a:rPr>
                        <a:t>15</a:t>
                      </a:r>
                      <a:r>
                        <a:rPr lang="zh-CN" altLang="en-US" sz="2400">
                          <a:solidFill>
                            <a:srgbClr val="7030A0"/>
                          </a:solidFill>
                          <a:latin typeface="楷体" panose="02010609060101010101" pitchFamily="49" charset="-122"/>
                          <a:ea typeface="楷体" panose="02010609060101010101" pitchFamily="49" charset="-122"/>
                          <a:cs typeface="楷体" panose="02010609060101010101" pitchFamily="49" charset="-122"/>
                        </a:rPr>
                        <a:t>题</a:t>
                      </a:r>
                      <a:r>
                        <a:rPr lang="zh-CN" altLang="en-US" sz="2400">
                          <a:latin typeface="楷体" panose="02010609060101010101" pitchFamily="49" charset="-122"/>
                          <a:ea typeface="楷体" panose="02010609060101010101" pitchFamily="49" charset="-122"/>
                          <a:cs typeface="楷体" panose="02010609060101010101" pitchFamily="49" charset="-122"/>
                        </a:rPr>
                        <a:t>。</a:t>
                      </a:r>
                    </a:p>
                    <a:p>
                      <a:pPr>
                        <a:lnSpc>
                          <a:spcPct val="170000"/>
                        </a:lnSpc>
                        <a:buNone/>
                      </a:pPr>
                      <a:r>
                        <a:rPr lang="zh-CN" altLang="en-US" sz="2400">
                          <a:latin typeface="楷体" panose="02010609060101010101" pitchFamily="49" charset="-122"/>
                          <a:ea typeface="楷体" panose="02010609060101010101" pitchFamily="49" charset="-122"/>
                          <a:cs typeface="楷体" panose="02010609060101010101" pitchFamily="49" charset="-122"/>
                        </a:rPr>
                        <a:t>（2）</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多</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项选择题（</a:t>
                      </a:r>
                      <a:r>
                        <a:rPr lang="en-US" altLang="zh-CN" sz="24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20</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分）</a:t>
                      </a:r>
                      <a:r>
                        <a:rPr lang="zh-CN" altLang="en-US" sz="2400">
                          <a:latin typeface="楷体" panose="02010609060101010101" pitchFamily="49" charset="-122"/>
                          <a:ea typeface="楷体" panose="02010609060101010101" pitchFamily="49" charset="-122"/>
                          <a:cs typeface="楷体" panose="02010609060101010101" pitchFamily="49" charset="-122"/>
                        </a:rPr>
                        <a:t>，</a:t>
                      </a:r>
                      <a:r>
                        <a:rPr lang="zh-CN" altLang="en-US" sz="2400">
                          <a:solidFill>
                            <a:srgbClr val="7030A0"/>
                          </a:solidFill>
                          <a:latin typeface="楷体" panose="02010609060101010101" pitchFamily="49" charset="-122"/>
                          <a:ea typeface="楷体" panose="02010609060101010101" pitchFamily="49" charset="-122"/>
                          <a:cs typeface="楷体" panose="02010609060101010101" pitchFamily="49" charset="-122"/>
                        </a:rPr>
                        <a:t>共</a:t>
                      </a:r>
                      <a:r>
                        <a:rPr lang="en-US" altLang="zh-CN" sz="240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10</a:t>
                      </a:r>
                      <a:r>
                        <a:rPr lang="zh-CN" altLang="en-US" sz="2400">
                          <a:solidFill>
                            <a:srgbClr val="7030A0"/>
                          </a:solidFill>
                          <a:latin typeface="楷体" panose="02010609060101010101" pitchFamily="49" charset="-122"/>
                          <a:ea typeface="楷体" panose="02010609060101010101" pitchFamily="49" charset="-122"/>
                          <a:cs typeface="楷体" panose="02010609060101010101" pitchFamily="49" charset="-122"/>
                        </a:rPr>
                        <a:t>题</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a:t>
                      </a:r>
                    </a:p>
                    <a:p>
                      <a:pPr>
                        <a:lnSpc>
                          <a:spcPct val="170000"/>
                        </a:lnSpc>
                        <a:buNone/>
                      </a:pPr>
                      <a:r>
                        <a:rPr lang="zh-CN" altLang="en-US" sz="240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400">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材料分析题（</a:t>
                      </a:r>
                      <a:r>
                        <a:rPr lang="en-US" altLang="zh-CN" sz="24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50</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分）</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共</a:t>
                      </a:r>
                      <a:r>
                        <a:rPr lang="en-US" altLang="zh-CN" sz="240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400">
                          <a:solidFill>
                            <a:srgbClr val="7030A0"/>
                          </a:solidFill>
                          <a:latin typeface="楷体" panose="02010609060101010101" pitchFamily="49" charset="-122"/>
                          <a:ea typeface="楷体" panose="02010609060101010101" pitchFamily="49" charset="-122"/>
                          <a:cs typeface="楷体" panose="02010609060101010101" pitchFamily="49" charset="-122"/>
                          <a:sym typeface="+mn-ea"/>
                        </a:rPr>
                        <a:t>题</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txBody>
                  <a:tcPr anchor="ctr" anchorCtr="1"/>
                </a:tc>
                <a:extLst>
                  <a:ext uri="{0D108BD9-81ED-4DB2-BD59-A6C34878D82A}">
                    <a16:rowId xmlns:a16="http://schemas.microsoft.com/office/drawing/2014/main" val="10001"/>
                  </a:ext>
                </a:extLst>
              </a:tr>
            </a:tbl>
          </a:graphicData>
        </a:graphic>
      </p:graphicFrame>
      <p:sp>
        <p:nvSpPr>
          <p:cNvPr id="56337" name="文本框 2"/>
          <p:cNvSpPr txBox="1"/>
          <p:nvPr/>
        </p:nvSpPr>
        <p:spPr>
          <a:xfrm>
            <a:off x="4354513" y="1100138"/>
            <a:ext cx="3484562" cy="645160"/>
          </a:xfrm>
          <a:prstGeom prst="rect">
            <a:avLst/>
          </a:prstGeom>
          <a:noFill/>
          <a:ln w="9525">
            <a:noFill/>
          </a:ln>
        </p:spPr>
        <p:txBody>
          <a:bodyPr>
            <a:spAutoFit/>
          </a:bodyPr>
          <a:lstStyle/>
          <a:p>
            <a:pPr algn="ctr" eaLnBrk="0" hangingPunct="0"/>
            <a:r>
              <a:rPr lang="zh-CN" altLang="en-US" sz="3600" b="1">
                <a:solidFill>
                  <a:srgbClr val="C00000"/>
                </a:solidFill>
                <a:latin typeface="隶书" panose="02010509060101010101" pitchFamily="49" charset="-122"/>
                <a:ea typeface="隶书" panose="02010509060101010101" pitchFamily="49" charset="-122"/>
              </a:rPr>
              <a:t>成绩构成</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99"/>
          <p:cNvSpPr txBox="1"/>
          <p:nvPr/>
        </p:nvSpPr>
        <p:spPr>
          <a:xfrm>
            <a:off x="623392" y="2420888"/>
            <a:ext cx="9947453" cy="1688924"/>
          </a:xfrm>
          <a:prstGeom prst="rect">
            <a:avLst/>
          </a:prstGeom>
          <a:noFill/>
          <a:ln w="9525">
            <a:noFill/>
          </a:ln>
        </p:spPr>
        <p:txBody>
          <a:bodyPr wrap="square">
            <a:spAutoFit/>
          </a:bodyPr>
          <a:lstStyle/>
          <a:p>
            <a:pPr eaLnBrk="0" hangingPunct="0">
              <a:lnSpc>
                <a:spcPct val="150000"/>
              </a:lnSpc>
            </a:pP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本次考试为</a:t>
            </a:r>
            <a:r>
              <a:rPr lang="zh-CN" altLang="zh-CN" sz="2400" dirty="0">
                <a:solidFill>
                  <a:srgbClr val="FF0000"/>
                </a:solidFill>
                <a:latin typeface="华文中宋" panose="02010600040101010101" pitchFamily="2" charset="-122"/>
                <a:ea typeface="华文中宋" panose="02010600040101010101" pitchFamily="2" charset="-122"/>
              </a:rPr>
              <a:t>开卷形式</a:t>
            </a:r>
            <a:r>
              <a:rPr lang="zh-CN" altLang="zh-CN" sz="2400" dirty="0">
                <a:latin typeface="华文中宋" panose="02010600040101010101" pitchFamily="2" charset="-122"/>
                <a:ea typeface="华文中宋" panose="02010600040101010101" pitchFamily="2" charset="-122"/>
              </a:rPr>
              <a:t>，可携带任何纸质资料；</a:t>
            </a:r>
          </a:p>
          <a:p>
            <a:pPr eaLnBrk="0" hangingPunct="0">
              <a:lnSpc>
                <a:spcPct val="150000"/>
              </a:lnSpc>
            </a:pP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、考试过程中</a:t>
            </a:r>
            <a:r>
              <a:rPr lang="zh-CN" altLang="en-US" sz="2400" dirty="0">
                <a:solidFill>
                  <a:srgbClr val="FF0000"/>
                </a:solidFill>
                <a:latin typeface="华文中宋" panose="02010600040101010101" pitchFamily="2" charset="-122"/>
                <a:ea typeface="华文中宋" panose="02010600040101010101" pitchFamily="2" charset="-122"/>
              </a:rPr>
              <a:t>不准</a:t>
            </a:r>
            <a:r>
              <a:rPr lang="zh-CN" altLang="en-US" sz="2400" dirty="0">
                <a:latin typeface="华文中宋" panose="02010600040101010101" pitchFamily="2" charset="-122"/>
                <a:ea typeface="华文中宋" panose="02010600040101010101" pitchFamily="2" charset="-122"/>
              </a:rPr>
              <a:t>使用电脑、手机、</a:t>
            </a:r>
            <a:r>
              <a:rPr lang="en-US" altLang="zh-CN" sz="2400" dirty="0">
                <a:latin typeface="华文中宋" panose="02010600040101010101" pitchFamily="2" charset="-122"/>
                <a:ea typeface="华文中宋" panose="02010600040101010101" pitchFamily="2" charset="-122"/>
              </a:rPr>
              <a:t>PAD</a:t>
            </a:r>
            <a:r>
              <a:rPr lang="zh-CN" altLang="en-US" sz="2400" dirty="0">
                <a:latin typeface="华文中宋" panose="02010600040101010101" pitchFamily="2" charset="-122"/>
                <a:ea typeface="华文中宋" panose="02010600040101010101" pitchFamily="2" charset="-122"/>
              </a:rPr>
              <a:t>等电子存储工具；</a:t>
            </a:r>
            <a:endParaRPr lang="en-US" altLang="zh-CN" sz="2400" dirty="0">
              <a:latin typeface="华文中宋" panose="02010600040101010101" pitchFamily="2" charset="-122"/>
              <a:ea typeface="华文中宋" panose="02010600040101010101" pitchFamily="2" charset="-122"/>
            </a:endParaRPr>
          </a:p>
          <a:p>
            <a:pPr eaLnBrk="0" hangingPunct="0">
              <a:lnSpc>
                <a:spcPct val="150000"/>
              </a:lnSpc>
            </a:pP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、考试时间：</a:t>
            </a:r>
            <a:r>
              <a:rPr lang="en-US" altLang="zh-CN" sz="2400" dirty="0">
                <a:solidFill>
                  <a:srgbClr val="FF0000"/>
                </a:solidFill>
                <a:latin typeface="华文中宋" panose="02010600040101010101" pitchFamily="2" charset="-122"/>
                <a:ea typeface="华文中宋" panose="02010600040101010101" pitchFamily="2" charset="-122"/>
              </a:rPr>
              <a:t>2021</a:t>
            </a:r>
            <a:r>
              <a:rPr lang="zh-CN" altLang="en-US" sz="2400" dirty="0">
                <a:solidFill>
                  <a:srgbClr val="FF0000"/>
                </a:solidFill>
                <a:latin typeface="华文中宋" panose="02010600040101010101" pitchFamily="2" charset="-122"/>
                <a:ea typeface="华文中宋" panose="02010600040101010101" pitchFamily="2" charset="-122"/>
              </a:rPr>
              <a:t>年</a:t>
            </a:r>
            <a:r>
              <a:rPr lang="en-US" altLang="zh-CN" sz="2400" dirty="0">
                <a:solidFill>
                  <a:srgbClr val="FF0000"/>
                </a:solidFill>
                <a:latin typeface="华文中宋" panose="02010600040101010101" pitchFamily="2" charset="-122"/>
                <a:ea typeface="华文中宋" panose="02010600040101010101" pitchFamily="2" charset="-122"/>
              </a:rPr>
              <a:t>6</a:t>
            </a:r>
            <a:r>
              <a:rPr lang="zh-CN" altLang="en-US" sz="2400" dirty="0">
                <a:solidFill>
                  <a:srgbClr val="FF0000"/>
                </a:solidFill>
                <a:latin typeface="华文中宋" panose="02010600040101010101" pitchFamily="2" charset="-122"/>
                <a:ea typeface="华文中宋" panose="02010600040101010101" pitchFamily="2" charset="-122"/>
              </a:rPr>
              <a:t>月</a:t>
            </a:r>
            <a:r>
              <a:rPr lang="en-US" altLang="zh-CN" sz="2400" dirty="0">
                <a:solidFill>
                  <a:srgbClr val="FF0000"/>
                </a:solidFill>
                <a:latin typeface="华文中宋" panose="02010600040101010101" pitchFamily="2" charset="-122"/>
                <a:ea typeface="华文中宋" panose="02010600040101010101" pitchFamily="2" charset="-122"/>
              </a:rPr>
              <a:t>19</a:t>
            </a:r>
            <a:r>
              <a:rPr lang="zh-CN" altLang="en-US" sz="2400" dirty="0">
                <a:solidFill>
                  <a:srgbClr val="FF0000"/>
                </a:solidFill>
                <a:latin typeface="华文中宋" panose="02010600040101010101" pitchFamily="2" charset="-122"/>
                <a:ea typeface="华文中宋" panose="02010600040101010101" pitchFamily="2" charset="-122"/>
              </a:rPr>
              <a:t>日</a:t>
            </a:r>
            <a:r>
              <a:rPr lang="zh-CN" altLang="en-US" sz="2400" dirty="0">
                <a:latin typeface="华文中宋" panose="02010600040101010101" pitchFamily="2" charset="-122"/>
                <a:ea typeface="华文中宋" panose="02010600040101010101" pitchFamily="2" charset="-122"/>
              </a:rPr>
              <a:t>（第十六周周六）上午   </a:t>
            </a:r>
            <a:r>
              <a:rPr lang="en-US" altLang="zh-CN" sz="2400" dirty="0">
                <a:solidFill>
                  <a:srgbClr val="FF0000"/>
                </a:solidFill>
                <a:latin typeface="华文中宋" panose="02010600040101010101" pitchFamily="2" charset="-122"/>
                <a:ea typeface="华文中宋" panose="02010600040101010101" pitchFamily="2" charset="-122"/>
              </a:rPr>
              <a:t>8:30-11:00</a:t>
            </a:r>
            <a:r>
              <a:rPr lang="zh-CN" altLang="en-US" sz="2400" dirty="0">
                <a:latin typeface="华文中宋" panose="02010600040101010101" pitchFamily="2" charset="-122"/>
                <a:ea typeface="华文中宋" panose="02010600040101010101" pitchFamily="2" charset="-122"/>
              </a:rPr>
              <a:t> 。</a:t>
            </a:r>
            <a:endParaRPr lang="zh-CN" altLang="en-US" sz="2400" dirty="0">
              <a:solidFill>
                <a:srgbClr val="FF0000"/>
              </a:solidFill>
              <a:latin typeface="华文中宋" panose="02010600040101010101" pitchFamily="2" charset="-122"/>
              <a:ea typeface="华文中宋" panose="02010600040101010101" pitchFamily="2" charset="-122"/>
            </a:endParaRPr>
          </a:p>
        </p:txBody>
      </p:sp>
      <p:sp>
        <p:nvSpPr>
          <p:cNvPr id="60418" name="文本框 1"/>
          <p:cNvSpPr txBox="1"/>
          <p:nvPr/>
        </p:nvSpPr>
        <p:spPr>
          <a:xfrm>
            <a:off x="3556000" y="1427163"/>
            <a:ext cx="5080000" cy="645160"/>
          </a:xfrm>
          <a:prstGeom prst="rect">
            <a:avLst/>
          </a:prstGeom>
          <a:noFill/>
          <a:ln w="9525">
            <a:noFill/>
          </a:ln>
        </p:spPr>
        <p:txBody>
          <a:bodyPr>
            <a:spAutoFit/>
          </a:bodyPr>
          <a:lstStyle/>
          <a:p>
            <a:pPr algn="ctr" eaLnBrk="0" hangingPunct="0"/>
            <a:r>
              <a:rPr lang="zh-CN" altLang="en-US" sz="3600" b="1" dirty="0">
                <a:solidFill>
                  <a:srgbClr val="C00000"/>
                </a:solidFill>
                <a:latin typeface="隶书" panose="02010509060101010101" pitchFamily="49" charset="-122"/>
                <a:ea typeface="隶书" panose="02010509060101010101" pitchFamily="49" charset="-122"/>
              </a:rPr>
              <a:t>考试说明</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reeform 5"/>
          <p:cNvSpPr/>
          <p:nvPr/>
        </p:nvSpPr>
        <p:spPr>
          <a:xfrm>
            <a:off x="3514725" y="2219325"/>
            <a:ext cx="5302250" cy="2609850"/>
          </a:xfrm>
          <a:custGeom>
            <a:avLst/>
            <a:gdLst/>
            <a:ahLst/>
            <a:cxnLst>
              <a:cxn ang="0">
                <a:pos x="53861" y="0"/>
              </a:cxn>
              <a:cxn ang="0">
                <a:pos x="5248439" y="0"/>
              </a:cxn>
              <a:cxn ang="0">
                <a:pos x="5302301" y="53892"/>
              </a:cxn>
              <a:cxn ang="0">
                <a:pos x="5302301" y="2557386"/>
              </a:cxn>
              <a:cxn ang="0">
                <a:pos x="5248439" y="2611279"/>
              </a:cxn>
              <a:cxn ang="0">
                <a:pos x="53861" y="2611279"/>
              </a:cxn>
              <a:cxn ang="0">
                <a:pos x="0" y="2557386"/>
              </a:cxn>
              <a:cxn ang="0">
                <a:pos x="0" y="53892"/>
              </a:cxn>
              <a:cxn ang="0">
                <a:pos x="53861" y="0"/>
              </a:cxn>
            </a:cxnLst>
            <a:rect l="0" t="0" r="0" b="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EFFAFE"/>
              </a:gs>
              <a:gs pos="100000">
                <a:srgbClr val="F8F8F8"/>
              </a:gs>
            </a:gsLst>
            <a:lin ang="16200000"/>
            <a:tileRect/>
          </a:gradFill>
          <a:ln w="9525">
            <a:noFill/>
          </a:ln>
        </p:spPr>
        <p:txBody>
          <a:bodyPr/>
          <a:lstStyle/>
          <a:p>
            <a:endParaRPr lang="zh-CN" altLang="en-US"/>
          </a:p>
        </p:txBody>
      </p:sp>
      <p:sp>
        <p:nvSpPr>
          <p:cNvPr id="62466" name="Freeform 6"/>
          <p:cNvSpPr/>
          <p:nvPr/>
        </p:nvSpPr>
        <p:spPr>
          <a:xfrm>
            <a:off x="3441700" y="2066925"/>
            <a:ext cx="1816100" cy="146050"/>
          </a:xfrm>
          <a:custGeom>
            <a:avLst/>
            <a:gdLst/>
            <a:ahLst/>
            <a:cxnLst>
              <a:cxn ang="0">
                <a:pos x="138300" y="145203"/>
              </a:cxn>
              <a:cxn ang="0">
                <a:pos x="1816232" y="145203"/>
              </a:cxn>
              <a:cxn ang="0">
                <a:pos x="1678487" y="0"/>
              </a:cxn>
              <a:cxn ang="0">
                <a:pos x="0" y="0"/>
              </a:cxn>
              <a:cxn ang="0">
                <a:pos x="138300" y="145203"/>
              </a:cxn>
            </a:cxnLst>
            <a:rect l="0" t="0" r="0" b="0"/>
            <a:pathLst>
              <a:path w="3270" h="261">
                <a:moveTo>
                  <a:pt x="249" y="261"/>
                </a:moveTo>
                <a:lnTo>
                  <a:pt x="3270" y="261"/>
                </a:lnTo>
                <a:lnTo>
                  <a:pt x="3022" y="0"/>
                </a:lnTo>
                <a:lnTo>
                  <a:pt x="0" y="0"/>
                </a:lnTo>
                <a:lnTo>
                  <a:pt x="249" y="261"/>
                </a:lnTo>
                <a:close/>
              </a:path>
            </a:pathLst>
          </a:custGeom>
          <a:solidFill>
            <a:srgbClr val="21306A"/>
          </a:solidFill>
          <a:ln w="9525">
            <a:noFill/>
          </a:ln>
        </p:spPr>
        <p:txBody>
          <a:bodyPr/>
          <a:lstStyle/>
          <a:p>
            <a:endParaRPr lang="zh-CN" altLang="en-US"/>
          </a:p>
        </p:txBody>
      </p:sp>
      <p:sp>
        <p:nvSpPr>
          <p:cNvPr id="62467" name="Freeform 7"/>
          <p:cNvSpPr/>
          <p:nvPr/>
        </p:nvSpPr>
        <p:spPr>
          <a:xfrm>
            <a:off x="3441700" y="2066925"/>
            <a:ext cx="1677988" cy="1165225"/>
          </a:xfrm>
          <a:custGeom>
            <a:avLst/>
            <a:gdLst/>
            <a:ahLst/>
            <a:cxnLst>
              <a:cxn ang="0">
                <a:pos x="1678169" y="0"/>
              </a:cxn>
              <a:cxn ang="0">
                <a:pos x="0" y="0"/>
              </a:cxn>
              <a:cxn ang="0">
                <a:pos x="0" y="1165197"/>
              </a:cxn>
              <a:cxn ang="0">
                <a:pos x="1202262" y="1165197"/>
              </a:cxn>
              <a:cxn ang="0">
                <a:pos x="1678169" y="0"/>
              </a:cxn>
            </a:cxnLst>
            <a:rect l="0" t="0" r="0" b="0"/>
            <a:pathLst>
              <a:path w="3022" h="2098">
                <a:moveTo>
                  <a:pt x="3022" y="0"/>
                </a:moveTo>
                <a:lnTo>
                  <a:pt x="0" y="0"/>
                </a:lnTo>
                <a:lnTo>
                  <a:pt x="0" y="2098"/>
                </a:lnTo>
                <a:lnTo>
                  <a:pt x="2165" y="2098"/>
                </a:lnTo>
                <a:lnTo>
                  <a:pt x="3022" y="0"/>
                </a:lnTo>
                <a:close/>
              </a:path>
            </a:pathLst>
          </a:custGeom>
          <a:solidFill>
            <a:schemeClr val="accent1"/>
          </a:solidFill>
          <a:ln w="9525">
            <a:noFill/>
          </a:ln>
        </p:spPr>
        <p:txBody>
          <a:bodyPr/>
          <a:lstStyle/>
          <a:p>
            <a:endParaRPr lang="zh-CN" altLang="en-US"/>
          </a:p>
        </p:txBody>
      </p:sp>
      <p:sp>
        <p:nvSpPr>
          <p:cNvPr id="62468" name="Freeform 8"/>
          <p:cNvSpPr/>
          <p:nvPr/>
        </p:nvSpPr>
        <p:spPr>
          <a:xfrm>
            <a:off x="8383588" y="4395788"/>
            <a:ext cx="433387" cy="433387"/>
          </a:xfrm>
          <a:custGeom>
            <a:avLst/>
            <a:gdLst/>
            <a:ahLst/>
            <a:cxnLst>
              <a:cxn ang="0">
                <a:pos x="434419" y="0"/>
              </a:cxn>
              <a:cxn ang="0">
                <a:pos x="434419" y="380534"/>
              </a:cxn>
              <a:cxn ang="0">
                <a:pos x="380533" y="434420"/>
              </a:cxn>
              <a:cxn ang="0">
                <a:pos x="0" y="434420"/>
              </a:cxn>
              <a:cxn ang="0">
                <a:pos x="434419" y="0"/>
              </a:cxn>
            </a:cxnLst>
            <a:rect l="0" t="0" r="0" b="0"/>
            <a:pathLst>
              <a:path w="782" h="782">
                <a:moveTo>
                  <a:pt x="782" y="0"/>
                </a:moveTo>
                <a:lnTo>
                  <a:pt x="782" y="685"/>
                </a:lnTo>
                <a:cubicBezTo>
                  <a:pt x="782" y="738"/>
                  <a:pt x="738" y="782"/>
                  <a:pt x="685" y="782"/>
                </a:cubicBezTo>
                <a:lnTo>
                  <a:pt x="0" y="782"/>
                </a:lnTo>
                <a:lnTo>
                  <a:pt x="782" y="0"/>
                </a:lnTo>
                <a:close/>
              </a:path>
            </a:pathLst>
          </a:custGeom>
          <a:solidFill>
            <a:schemeClr val="accent1"/>
          </a:solidFill>
          <a:ln w="9525">
            <a:noFill/>
          </a:ln>
        </p:spPr>
        <p:txBody>
          <a:bodyPr/>
          <a:lstStyle/>
          <a:p>
            <a:endParaRPr lang="zh-CN" altLang="en-US"/>
          </a:p>
        </p:txBody>
      </p:sp>
      <p:sp>
        <p:nvSpPr>
          <p:cNvPr id="62469" name="Freeform 9"/>
          <p:cNvSpPr>
            <a:spLocks noEditPoints="1"/>
          </p:cNvSpPr>
          <p:nvPr/>
        </p:nvSpPr>
        <p:spPr>
          <a:xfrm>
            <a:off x="8609013" y="4638675"/>
            <a:ext cx="149225" cy="149225"/>
          </a:xfrm>
          <a:custGeom>
            <a:avLst/>
            <a:gdLst/>
            <a:ahLst/>
            <a:cxnLst>
              <a:cxn ang="0">
                <a:pos x="81048" y="125458"/>
              </a:cxn>
              <a:cxn ang="0">
                <a:pos x="69390" y="116021"/>
              </a:cxn>
              <a:cxn ang="0">
                <a:pos x="98257" y="82158"/>
              </a:cxn>
              <a:cxn ang="0">
                <a:pos x="23870" y="82158"/>
              </a:cxn>
              <a:cxn ang="0">
                <a:pos x="23870" y="66615"/>
              </a:cxn>
              <a:cxn ang="0">
                <a:pos x="98257" y="66615"/>
              </a:cxn>
              <a:cxn ang="0">
                <a:pos x="69390" y="33307"/>
              </a:cxn>
              <a:cxn ang="0">
                <a:pos x="81048" y="23315"/>
              </a:cxn>
              <a:cxn ang="0">
                <a:pos x="124348" y="74387"/>
              </a:cxn>
              <a:cxn ang="0">
                <a:pos x="81048" y="125458"/>
              </a:cxn>
              <a:cxn ang="0">
                <a:pos x="74387" y="0"/>
              </a:cxn>
              <a:cxn ang="0">
                <a:pos x="148774" y="74387"/>
              </a:cxn>
              <a:cxn ang="0">
                <a:pos x="74387" y="148774"/>
              </a:cxn>
              <a:cxn ang="0">
                <a:pos x="0" y="74387"/>
              </a:cxn>
              <a:cxn ang="0">
                <a:pos x="74387" y="0"/>
              </a:cxn>
              <a:cxn ang="0">
                <a:pos x="74387" y="9437"/>
              </a:cxn>
              <a:cxn ang="0">
                <a:pos x="138781" y="74387"/>
              </a:cxn>
              <a:cxn ang="0">
                <a:pos x="74387" y="139336"/>
              </a:cxn>
              <a:cxn ang="0">
                <a:pos x="9437" y="74387"/>
              </a:cxn>
              <a:cxn ang="0">
                <a:pos x="74387" y="9437"/>
              </a:cxn>
            </a:cxnLst>
            <a:rect l="0" t="0" r="0" b="0"/>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w="9525">
            <a:noFill/>
          </a:ln>
        </p:spPr>
        <p:txBody>
          <a:bodyPr/>
          <a:lstStyle/>
          <a:p>
            <a:endParaRPr lang="zh-CN" altLang="en-US"/>
          </a:p>
        </p:txBody>
      </p:sp>
      <p:sp>
        <p:nvSpPr>
          <p:cNvPr id="62470" name="TextBox 27"/>
          <p:cNvSpPr txBox="1"/>
          <p:nvPr/>
        </p:nvSpPr>
        <p:spPr>
          <a:xfrm>
            <a:off x="3898900" y="2190750"/>
            <a:ext cx="523875" cy="1014730"/>
          </a:xfrm>
          <a:prstGeom prst="rect">
            <a:avLst/>
          </a:prstGeom>
          <a:noFill/>
          <a:ln w="9525">
            <a:noFill/>
          </a:ln>
        </p:spPr>
        <p:txBody>
          <a:bodyPr>
            <a:spAutoFit/>
          </a:bodyPr>
          <a:lstStyle/>
          <a:p>
            <a:pPr eaLnBrk="0" hangingPunct="0"/>
            <a:r>
              <a:rPr lang="en-US" altLang="zh-CN" sz="6000" b="1">
                <a:solidFill>
                  <a:srgbClr val="F8F8F8"/>
                </a:solidFill>
                <a:latin typeface="微软雅黑" panose="020B0503020204020204" pitchFamily="34" charset="-122"/>
                <a:ea typeface="微软雅黑" panose="020B0503020204020204" pitchFamily="34" charset="-122"/>
              </a:rPr>
              <a:t>3</a:t>
            </a:r>
            <a:endParaRPr lang="zh-CN" altLang="en-US" sz="6000" b="1" dirty="0">
              <a:solidFill>
                <a:srgbClr val="F8F8F8"/>
              </a:solidFill>
              <a:latin typeface="微软雅黑" panose="020B0503020204020204" pitchFamily="34" charset="-122"/>
              <a:ea typeface="微软雅黑" panose="020B0503020204020204" pitchFamily="34" charset="-122"/>
            </a:endParaRPr>
          </a:p>
        </p:txBody>
      </p:sp>
      <p:sp>
        <p:nvSpPr>
          <p:cNvPr id="62471" name="TextBox 28"/>
          <p:cNvSpPr txBox="1"/>
          <p:nvPr/>
        </p:nvSpPr>
        <p:spPr>
          <a:xfrm>
            <a:off x="4645025" y="3381375"/>
            <a:ext cx="3578225" cy="1014730"/>
          </a:xfrm>
          <a:prstGeom prst="rect">
            <a:avLst/>
          </a:prstGeom>
          <a:noFill/>
          <a:ln w="9525">
            <a:noFill/>
          </a:ln>
        </p:spPr>
        <p:txBody>
          <a:bodyPr>
            <a:spAutoFit/>
          </a:bodyPr>
          <a:lstStyle/>
          <a:p>
            <a:pPr eaLnBrk="0" hangingPunct="0"/>
            <a:r>
              <a:rPr lang="zh-CN" altLang="en-US" sz="6000" b="1" dirty="0">
                <a:solidFill>
                  <a:srgbClr val="3333FF"/>
                </a:solidFill>
                <a:latin typeface="华文中宋" panose="02010600040101010101" pitchFamily="2" charset="-122"/>
                <a:ea typeface="华文中宋" panose="02010600040101010101" pitchFamily="2" charset="-122"/>
                <a:sym typeface="宋体" panose="02010600030101010101" pitchFamily="2" charset="-122"/>
              </a:rPr>
              <a:t>在线测试</a:t>
            </a:r>
          </a:p>
        </p:txBody>
      </p:sp>
      <p:sp>
        <p:nvSpPr>
          <p:cNvPr id="30" name="Rectangle 13"/>
          <p:cNvSpPr>
            <a:spLocks noChangeArrowheads="1"/>
          </p:cNvSpPr>
          <p:nvPr/>
        </p:nvSpPr>
        <p:spPr bwMode="auto">
          <a:xfrm>
            <a:off x="3509963" y="2727325"/>
            <a:ext cx="402590" cy="26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zh-CN" sz="1725" b="0" i="0" u="none" strike="noStrike" kern="1200" cap="none" spc="0" normalizeH="0" baseline="0" noProof="1">
                <a:solidFill>
                  <a:srgbClr val="FFFFFF"/>
                </a:solidFill>
                <a:latin typeface="Arial" panose="020B0604020202020204" pitchFamily="34" charset="0"/>
                <a:ea typeface="宋体" panose="02010600030101010101" pitchFamily="2" charset="-122"/>
                <a:cs typeface="+mn-cs"/>
              </a:rPr>
              <a:t>Part</a:t>
            </a:r>
            <a:endParaRPr kumimoji="0" lang="zh-CN" altLang="zh-CN" sz="100" b="0" i="0" u="none" strike="noStrike" kern="1200" cap="none" spc="0" normalizeH="0" baseline="0" noProof="1">
              <a:solidFill>
                <a:srgbClr val="FEAE01"/>
              </a:solidFill>
              <a:latin typeface="Arial" panose="020B0604020202020204" pitchFamily="34" charset="0"/>
              <a:ea typeface="宋体" panose="02010600030101010101" pitchFamily="2" charset="-122"/>
              <a:cs typeface="+mn-cs"/>
            </a:endParaRPr>
          </a:p>
        </p:txBody>
      </p:sp>
      <p:grpSp>
        <p:nvGrpSpPr>
          <p:cNvPr id="62473" name="组合 16"/>
          <p:cNvGrpSpPr/>
          <p:nvPr/>
        </p:nvGrpSpPr>
        <p:grpSpPr>
          <a:xfrm>
            <a:off x="1524000" y="5878513"/>
            <a:ext cx="9144000" cy="120650"/>
            <a:chOff x="6350" y="4365625"/>
            <a:chExt cx="15438439" cy="161926"/>
          </a:xfrm>
        </p:grpSpPr>
        <p:sp>
          <p:nvSpPr>
            <p:cNvPr id="62474" name="Rectangle 5"/>
            <p:cNvSpPr/>
            <p:nvPr/>
          </p:nvSpPr>
          <p:spPr>
            <a:xfrm>
              <a:off x="6350" y="4365625"/>
              <a:ext cx="3087688" cy="161926"/>
            </a:xfrm>
            <a:prstGeom prst="rect">
              <a:avLst/>
            </a:prstGeom>
            <a:solidFill>
              <a:schemeClr val="bg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62475" name="Rectangle 6"/>
            <p:cNvSpPr/>
            <p:nvPr/>
          </p:nvSpPr>
          <p:spPr>
            <a:xfrm>
              <a:off x="3094038" y="4365625"/>
              <a:ext cx="3087688" cy="161926"/>
            </a:xfrm>
            <a:prstGeom prst="rect">
              <a:avLst/>
            </a:prstGeom>
            <a:solidFill>
              <a:schemeClr val="bg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62476" name="Rectangle 7"/>
            <p:cNvSpPr/>
            <p:nvPr/>
          </p:nvSpPr>
          <p:spPr>
            <a:xfrm>
              <a:off x="6181725" y="4365625"/>
              <a:ext cx="3087688" cy="161926"/>
            </a:xfrm>
            <a:prstGeom prst="rect">
              <a:avLst/>
            </a:prstGeom>
            <a:solidFill>
              <a:schemeClr val="tx2"/>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62477" name="Rectangle 8"/>
            <p:cNvSpPr/>
            <p:nvPr/>
          </p:nvSpPr>
          <p:spPr>
            <a:xfrm>
              <a:off x="9269413" y="4365625"/>
              <a:ext cx="3087688" cy="161926"/>
            </a:xfrm>
            <a:prstGeom prst="rect">
              <a:avLst/>
            </a:prstGeom>
            <a:solidFill>
              <a:schemeClr val="tx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sp>
          <p:nvSpPr>
            <p:cNvPr id="62478" name="Rectangle 8"/>
            <p:cNvSpPr/>
            <p:nvPr/>
          </p:nvSpPr>
          <p:spPr>
            <a:xfrm>
              <a:off x="12357101" y="4365625"/>
              <a:ext cx="3087688" cy="161926"/>
            </a:xfrm>
            <a:prstGeom prst="rect">
              <a:avLst/>
            </a:prstGeom>
            <a:solidFill>
              <a:schemeClr val="accent1"/>
            </a:solidFill>
            <a:ln w="9525">
              <a:noFill/>
            </a:ln>
          </p:spPr>
          <p:txBody>
            <a:bodyPr lIns="68555" tIns="34277" rIns="68555" bIns="34277"/>
            <a:lstStyle/>
            <a:p>
              <a:pPr eaLnBrk="0" hangingPunct="0"/>
              <a:endParaRPr lang="zh-CN" altLang="en-US" sz="100" dirty="0">
                <a:latin typeface="Arial" panose="020B0604020202020204" pitchFamily="34" charset="0"/>
              </a:endParaRPr>
            </a:p>
          </p:txBody>
        </p:sp>
      </p:grpSp>
    </p:spTree>
  </p:cSld>
  <p:clrMapOvr>
    <a:masterClrMapping/>
  </p:clrMapOvr>
  <p:transition spd="slow" advTm="6202">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框 99"/>
          <p:cNvSpPr txBox="1"/>
          <p:nvPr/>
        </p:nvSpPr>
        <p:spPr>
          <a:xfrm>
            <a:off x="1855788" y="2720975"/>
            <a:ext cx="8566150" cy="737235"/>
          </a:xfrm>
          <a:prstGeom prst="rect">
            <a:avLst/>
          </a:prstGeom>
          <a:noFill/>
          <a:ln w="9525">
            <a:noFill/>
          </a:ln>
        </p:spPr>
        <p:txBody>
          <a:bodyPr>
            <a:spAutoFit/>
          </a:bodyPr>
          <a:lstStyle/>
          <a:p>
            <a:pPr algn="ctr" eaLnBrk="0" hangingPunct="0">
              <a:lnSpc>
                <a:spcPct val="150000"/>
              </a:lnSpc>
            </a:pPr>
            <a:r>
              <a:rPr lang="zh-CN" altLang="zh-CN" sz="2800">
                <a:latin typeface="华文中宋" panose="02010600040101010101" pitchFamily="2" charset="-122"/>
                <a:ea typeface="华文中宋" panose="02010600040101010101" pitchFamily="2" charset="-122"/>
              </a:rPr>
              <a:t>请同学们登陆微助教，进行测试！</a:t>
            </a:r>
            <a:endParaRPr lang="zh-CN" altLang="en-US" sz="2800">
              <a:latin typeface="华文中宋" panose="02010600040101010101" pitchFamily="2" charset="-122"/>
              <a:ea typeface="华文中宋" panose="02010600040101010101" pitchFamily="2" charset="-122"/>
            </a:endParaRP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54</a:t>
            </a:fld>
            <a:endParaRPr lang="en-US" altLang="zh-CN" sz="1400" dirty="0"/>
          </a:p>
        </p:txBody>
      </p:sp>
      <p:sp>
        <p:nvSpPr>
          <p:cNvPr id="2" name="文本框 1"/>
          <p:cNvSpPr txBox="1"/>
          <p:nvPr/>
        </p:nvSpPr>
        <p:spPr>
          <a:xfrm>
            <a:off x="4655820" y="1196975"/>
            <a:ext cx="2025015" cy="460375"/>
          </a:xfrm>
          <a:prstGeom prst="rect">
            <a:avLst/>
          </a:prstGeom>
          <a:noFill/>
        </p:spPr>
        <p:txBody>
          <a:bodyPr wrap="square" rtlCol="0">
            <a:spAutoFit/>
          </a:bodyPr>
          <a:lstStyle/>
          <a:p>
            <a:r>
              <a:rPr lang="zh-CN" altLang="en-US" sz="2400" dirty="0">
                <a:solidFill>
                  <a:srgbClr val="3333FF"/>
                </a:solidFill>
                <a:latin typeface="黑体" panose="02010609060101010101" pitchFamily="49" charset="-122"/>
                <a:ea typeface="黑体" panose="02010609060101010101" pitchFamily="49" charset="-122"/>
                <a:cs typeface="黑体" panose="02010609060101010101" pitchFamily="49" charset="-122"/>
              </a:rPr>
              <a:t>材料分析题</a:t>
            </a:r>
            <a:endParaRPr lang="en-US" altLang="zh-CN" sz="2400" dirty="0">
              <a:solidFill>
                <a:srgbClr val="3333FF"/>
              </a:solidFill>
              <a:latin typeface="黑体" panose="02010609060101010101" pitchFamily="49" charset="-122"/>
              <a:ea typeface="黑体" panose="02010609060101010101" pitchFamily="49" charset="-122"/>
              <a:cs typeface="黑体" panose="02010609060101010101" pitchFamily="49" charset="-122"/>
            </a:endParaRPr>
          </a:p>
        </p:txBody>
      </p:sp>
      <p:sp>
        <p:nvSpPr>
          <p:cNvPr id="100" name="文本框 99"/>
          <p:cNvSpPr txBox="1"/>
          <p:nvPr/>
        </p:nvSpPr>
        <p:spPr>
          <a:xfrm>
            <a:off x="407035" y="1917065"/>
            <a:ext cx="11240135" cy="4154170"/>
          </a:xfrm>
          <a:prstGeom prst="rect">
            <a:avLst/>
          </a:prstGeom>
          <a:noFill/>
          <a:ln w="9525">
            <a:noFill/>
          </a:ln>
        </p:spPr>
        <p:txBody>
          <a:bodyPr wrap="square">
            <a:spAutoFit/>
          </a:bodyPr>
          <a:lstStyle/>
          <a:p>
            <a:pP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1、请阅读材料并回答问题（15分）。</a:t>
            </a:r>
          </a:p>
          <a:p>
            <a:pPr>
              <a:lnSpc>
                <a:spcPct val="100000"/>
              </a:lnSpc>
            </a:pPr>
            <a:endParaRPr sz="240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材料1：（2020年5月）14日，美国总统特朗普再抛“惊人之语”。当天他在接受福克斯新闻台采访，被问及可能对中国采取什么惩罚措施时，特朗普说：“我们有很多事情可以做。我们可能切断整个美中关系……这样美国可以节省5000亿美元”。特朗普还表示，准备对在美国上市的中国企业施加更严格的会计标准，以“惩罚”中国在疫情中的表现。根据福克斯报道中的数据，截至去年2月25日，有156家中国企业在美上市，市值达1.2万亿美元。</a:t>
            </a:r>
          </a:p>
          <a:p>
            <a:pPr algn="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——特朗普又语出惊人：和中国“彻底绝交”，我们能省5000亿美元</a:t>
            </a:r>
          </a:p>
          <a:p>
            <a:pPr algn="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https://news.china.com/international/1000/20200515/38222110_all.html</a:t>
            </a:r>
          </a:p>
          <a:p>
            <a:pPr>
              <a:lnSpc>
                <a:spcPct val="100000"/>
              </a:lnSpc>
            </a:pPr>
            <a:endParaRPr sz="240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55</a:t>
            </a:fld>
            <a:endParaRPr lang="en-US" altLang="zh-CN" sz="1400" dirty="0"/>
          </a:p>
        </p:txBody>
      </p:sp>
      <p:sp>
        <p:nvSpPr>
          <p:cNvPr id="100" name="文本框 99"/>
          <p:cNvSpPr txBox="1"/>
          <p:nvPr/>
        </p:nvSpPr>
        <p:spPr>
          <a:xfrm>
            <a:off x="475615" y="1988820"/>
            <a:ext cx="11240135" cy="3046095"/>
          </a:xfrm>
          <a:prstGeom prst="rect">
            <a:avLst/>
          </a:prstGeom>
          <a:noFill/>
          <a:ln w="9525">
            <a:noFill/>
          </a:ln>
        </p:spPr>
        <p:txBody>
          <a:bodyPr wrap="square">
            <a:spAutoFit/>
          </a:bodyPr>
          <a:lstStyle/>
          <a:p>
            <a:pP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材料2：德国总理默克尔5月27日晚直播了她的欧盟理事会外交安全政策议程，由于德国将出任下一任的欧盟轮值主席国，加之德国在欧盟内部的传统领导地位，默克尔的讲话颇受关注，在她的讲话中，多次提到了中国的重要性，她强调与中国的关系必须成为外交重点，不仅在贸易范围内，要有决心承认中国在国际机构当中占有的一席之地，在气候变化、环境保护以及卫生安全领域也可以而且必须与中国更进一步的合作。</a:t>
            </a:r>
          </a:p>
          <a:p>
            <a:pPr algn="r">
              <a:lnSpc>
                <a:spcPct val="100000"/>
              </a:lnSpc>
            </a:pPr>
            <a:r>
              <a:rPr lang="en-US" sz="2400">
                <a:latin typeface="Times New Roman" panose="02020603050405020304" pitchFamily="18" charset="0"/>
                <a:ea typeface="楷体" panose="02010609060101010101" pitchFamily="49" charset="-122"/>
                <a:cs typeface="Times New Roman" panose="02020603050405020304" pitchFamily="18" charset="0"/>
              </a:rPr>
              <a:t>           </a:t>
            </a:r>
            <a:r>
              <a:rPr sz="2400">
                <a:latin typeface="Times New Roman" panose="02020603050405020304" pitchFamily="18" charset="0"/>
                <a:ea typeface="楷体" panose="02010609060101010101" pitchFamily="49" charset="-122"/>
                <a:cs typeface="Times New Roman" panose="02020603050405020304" pitchFamily="18" charset="0"/>
              </a:rPr>
              <a:t>——默克尔：要有决心承认中国在国际机构中占有一席之地2020年05月30日 02:15 央视</a:t>
            </a: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56</a:t>
            </a:fld>
            <a:endParaRPr lang="en-US" altLang="zh-CN" sz="1400" dirty="0"/>
          </a:p>
        </p:txBody>
      </p:sp>
      <p:sp>
        <p:nvSpPr>
          <p:cNvPr id="100" name="文本框 99"/>
          <p:cNvSpPr txBox="1"/>
          <p:nvPr/>
        </p:nvSpPr>
        <p:spPr>
          <a:xfrm>
            <a:off x="475615" y="1988820"/>
            <a:ext cx="11240135" cy="3046095"/>
          </a:xfrm>
          <a:prstGeom prst="rect">
            <a:avLst/>
          </a:prstGeom>
          <a:noFill/>
          <a:ln w="9525">
            <a:noFill/>
          </a:ln>
        </p:spPr>
        <p:txBody>
          <a:bodyPr wrap="square">
            <a:spAutoFit/>
          </a:bodyPr>
          <a:lstStyle/>
          <a:p>
            <a:pP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材料3：世界正处于大发展大变革大调整时期，和平与发展仍然是时代主题。世界多极化、经济全球化、社会信息化、文化多样化深入发展，全球治理体系和国际秩序变革加速推进，各国相互联系和依存日益加深，国际力量对比更趋平衡，和平发展大势不可逆转。同时，世界面临的不稳定性不确定性突出，世界经济增长动能不足，贫富分化日益严重，地区热点问题此起彼伏，恐怖主义、网络安全、重大传染性疾病、气候变化等非传统安全威胁持续蔓延，人类面临许多共同挑战。</a:t>
            </a:r>
          </a:p>
          <a:p>
            <a:pPr algn="r">
              <a:lnSpc>
                <a:spcPct val="100000"/>
              </a:lnSpc>
            </a:pPr>
            <a:r>
              <a:rPr lang="en-US" sz="2400">
                <a:latin typeface="Times New Roman" panose="02020603050405020304" pitchFamily="18" charset="0"/>
                <a:ea typeface="楷体" panose="02010609060101010101" pitchFamily="49" charset="-122"/>
                <a:cs typeface="Times New Roman" panose="02020603050405020304" pitchFamily="18" charset="0"/>
              </a:rPr>
              <a:t>   </a:t>
            </a:r>
            <a:r>
              <a:rPr sz="2400">
                <a:latin typeface="Times New Roman" panose="02020603050405020304" pitchFamily="18" charset="0"/>
                <a:ea typeface="楷体" panose="02010609060101010101" pitchFamily="49" charset="-122"/>
                <a:cs typeface="Times New Roman" panose="02020603050405020304" pitchFamily="18" charset="0"/>
              </a:rPr>
              <a:t>——习近平《决胜全面建成小康社会 夺取新时代中国特色社会主义伟大胜利》（十九大报告）</a:t>
            </a: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57</a:t>
            </a:fld>
            <a:endParaRPr lang="en-US" altLang="zh-CN" sz="1400" dirty="0"/>
          </a:p>
        </p:txBody>
      </p:sp>
      <p:sp>
        <p:nvSpPr>
          <p:cNvPr id="100" name="文本框 99"/>
          <p:cNvSpPr txBox="1"/>
          <p:nvPr/>
        </p:nvSpPr>
        <p:spPr>
          <a:xfrm>
            <a:off x="342265" y="1052830"/>
            <a:ext cx="11240135" cy="5262245"/>
          </a:xfrm>
          <a:prstGeom prst="rect">
            <a:avLst/>
          </a:prstGeom>
          <a:noFill/>
          <a:ln w="9525">
            <a:noFill/>
          </a:ln>
        </p:spPr>
        <p:txBody>
          <a:bodyPr wrap="square">
            <a:spAutoFit/>
          </a:bodyPr>
          <a:lstStyle/>
          <a:p>
            <a:pP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材料4：当今世界正在经历百年未有之大变局。世界多极化、经济全球化、社会信息化、文化多样化深入发展，全球治理体系和国际秩序变革加速推进，新兴市场国家和发展中国家快速崛起，国际力量对比更趋均衡，世界各国人民的命运从未像今天这样紧紧相连。同时，世界面临的不稳定性不确定性突出，世界经济增长乏力，贸易保护主义、孤立主义、民粹主义等思潮不断抬头，贫富分化日益严重，地区热点问题此起彼伏，恐怖主义、网络安全、重大传染性疾病、气候变化等非传统安全威胁持续蔓延。世界怎么了？应该怎么办？在这样大发展大变革大调整的背景下，以习近平同志为核心的党中央，为解决世界经济、国际安全、全球治理等一系列重大问题提供了新的方向、新的方案、新的选择。中国发展理念、发展道路、发展模式的影响力、吸引力显著增强，中国日益发挥着世界和平建设者、全球发展贡献者、国际秩序维护者的重要作用，前所未有地走近世界舞台中央。习近平新时代中国特色社会主义思想，正是在把握世界发展大势、应对全球共同挑战、维护人类共同利益的过程中创立并不断丰富发展的。</a:t>
            </a:r>
          </a:p>
          <a:p>
            <a:pPr algn="r">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     ——习近平新时代中国特色社会主义思想学习纲要</a:t>
            </a:r>
          </a:p>
        </p:txBody>
      </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58</a:t>
            </a:fld>
            <a:endParaRPr lang="en-US" altLang="zh-CN" sz="1400" dirty="0"/>
          </a:p>
        </p:txBody>
      </p:sp>
      <p:sp>
        <p:nvSpPr>
          <p:cNvPr id="100" name="文本框 99"/>
          <p:cNvSpPr txBox="1"/>
          <p:nvPr/>
        </p:nvSpPr>
        <p:spPr>
          <a:xfrm>
            <a:off x="479425" y="2132965"/>
            <a:ext cx="11240135" cy="2861310"/>
          </a:xfrm>
          <a:prstGeom prst="rect">
            <a:avLst/>
          </a:prstGeom>
          <a:noFill/>
          <a:ln w="9525">
            <a:noFill/>
          </a:ln>
        </p:spPr>
        <p:txBody>
          <a:bodyPr wrap="square">
            <a:spAutoFit/>
          </a:bodyPr>
          <a:lstStyle/>
          <a:p>
            <a:pPr indent="457200">
              <a:lnSpc>
                <a:spcPct val="150000"/>
              </a:lnSpc>
            </a:pPr>
            <a:r>
              <a:rPr sz="2400">
                <a:latin typeface="Times New Roman" panose="02020603050405020304" pitchFamily="18" charset="0"/>
                <a:ea typeface="楷体" panose="02010609060101010101" pitchFamily="49" charset="-122"/>
                <a:cs typeface="Times New Roman" panose="02020603050405020304" pitchFamily="18" charset="0"/>
              </a:rPr>
              <a:t>（1）阅读材料1材料2，简要分析德国总理默克尔和美国总统特朗普对中国态度共同点和不同点。（4分）</a:t>
            </a:r>
          </a:p>
          <a:p>
            <a:pPr indent="457200">
              <a:lnSpc>
                <a:spcPct val="150000"/>
              </a:lnSpc>
            </a:pPr>
            <a:r>
              <a:rPr sz="2400">
                <a:latin typeface="Times New Roman" panose="02020603050405020304" pitchFamily="18" charset="0"/>
                <a:ea typeface="楷体" panose="02010609060101010101" pitchFamily="49" charset="-122"/>
                <a:cs typeface="Times New Roman" panose="02020603050405020304" pitchFamily="18" charset="0"/>
              </a:rPr>
              <a:t>（2）阅读材料3、4，简述中国共产党对当代国际形势与特点的判断。（4）</a:t>
            </a:r>
          </a:p>
          <a:p>
            <a:pPr indent="457200">
              <a:lnSpc>
                <a:spcPct val="150000"/>
              </a:lnSpc>
            </a:pPr>
            <a:r>
              <a:rPr sz="2400">
                <a:latin typeface="Times New Roman" panose="02020603050405020304" pitchFamily="18" charset="0"/>
                <a:ea typeface="楷体" panose="02010609060101010101" pitchFamily="49" charset="-122"/>
                <a:cs typeface="Times New Roman" panose="02020603050405020304" pitchFamily="18" charset="0"/>
              </a:rPr>
              <a:t>（3）综合以上材料，请结合现实，举例说明“当今世界正在经历百年未有之大变局”，以及这一变局对中国的影响。（7分）</a:t>
            </a:r>
          </a:p>
        </p:txBody>
      </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59</a:t>
            </a:fld>
            <a:endParaRPr lang="en-US" altLang="zh-CN" sz="1400" dirty="0"/>
          </a:p>
        </p:txBody>
      </p:sp>
      <p:sp>
        <p:nvSpPr>
          <p:cNvPr id="100" name="文本框 99"/>
          <p:cNvSpPr txBox="1"/>
          <p:nvPr/>
        </p:nvSpPr>
        <p:spPr>
          <a:xfrm>
            <a:off x="479425" y="1772920"/>
            <a:ext cx="11240135" cy="4892675"/>
          </a:xfrm>
          <a:prstGeom prst="rect">
            <a:avLst/>
          </a:prstGeom>
          <a:noFill/>
          <a:ln w="9525">
            <a:noFill/>
          </a:ln>
        </p:spPr>
        <p:txBody>
          <a:bodyPr wrap="square">
            <a:spAutoFit/>
          </a:bodyPr>
          <a:lstStyle/>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（1）共同点：德国总理默克尔与美国总统特朗普都表示中国在国际机构中占有一席之地，在世界舞台上发挥着越来越重要的作用。（2分）</a:t>
            </a:r>
          </a:p>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不同点：德国总理默克尔希望与中国进一步合作，愿逐步加强两国之间的互相往来；美国总统特朗普则切断中美关系，选择与中国“绝交”，将两国贸易进行限制。（2分）</a:t>
            </a:r>
          </a:p>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2）中国共产党认为，尤其进入21世纪以来，国际形势发生了广泛而深刻的变化，和平与发展仍然是时代主题，和平、发展、合作、共赢称为不可阻挡的时代潮流。世界多极化、经济全球化、文化多样化、社会信息化深入发展，全球治理体系和国际秩序变革加速推进，各国相互关系和依存日益加深，国际力量对比更趋平衡，和平发展大势不可逆转。（2分）</a:t>
            </a:r>
          </a:p>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同时，世界面临的不稳定性、不确定性突出，人类依然面临许多共同挑战，如贫富差距分化严重，地区热点问题此起彼伏，非传统威胁持续蔓延等，推进人类和平和发展的崇高事业依然任重而道远。（2分）</a:t>
            </a:r>
          </a:p>
        </p:txBody>
      </p:sp>
      <p:sp>
        <p:nvSpPr>
          <p:cNvPr id="2" name="文本框 1"/>
          <p:cNvSpPr txBox="1"/>
          <p:nvPr/>
        </p:nvSpPr>
        <p:spPr>
          <a:xfrm>
            <a:off x="479425" y="1268730"/>
            <a:ext cx="1822450" cy="460375"/>
          </a:xfrm>
          <a:prstGeom prst="rect">
            <a:avLst/>
          </a:prstGeom>
          <a:noFill/>
        </p:spPr>
        <p:txBody>
          <a:bodyPr wrap="square" rtlCol="0">
            <a:spAutoFit/>
          </a:bodyPr>
          <a:lstStyle/>
          <a:p>
            <a:r>
              <a:rPr lang="zh-CN" altLang="en-US" sz="2400">
                <a:latin typeface="黑体" panose="02010609060101010101" pitchFamily="49" charset="-122"/>
                <a:ea typeface="黑体" panose="02010609060101010101" pitchFamily="49" charset="-122"/>
              </a:rPr>
              <a:t>参考答案：</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2549313" y="836712"/>
          <a:ext cx="7960879" cy="5756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1695464" y="868693"/>
            <a:ext cx="800135" cy="5724636"/>
            <a:chOff x="-60961" y="421"/>
            <a:chExt cx="3033755" cy="1645559"/>
          </a:xfrm>
          <a:scene3d>
            <a:camera prst="orthographicFront"/>
            <a:lightRig rig="flat" dir="t"/>
          </a:scene3d>
        </p:grpSpPr>
        <p:sp>
          <p:nvSpPr>
            <p:cNvPr id="4" name="矩形: 圆角 3"/>
            <p:cNvSpPr/>
            <p:nvPr/>
          </p:nvSpPr>
          <p:spPr>
            <a:xfrm>
              <a:off x="-60961" y="421"/>
              <a:ext cx="3033755" cy="1645559"/>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5">
                <a:alpha val="90000"/>
                <a:hueOff val="0"/>
                <a:satOff val="0"/>
                <a:lumOff val="0"/>
                <a:alphaOff val="0"/>
              </a:schemeClr>
            </a:fillRef>
            <a:effectRef idx="2">
              <a:schemeClr val="accent5">
                <a:alpha val="90000"/>
                <a:hueOff val="0"/>
                <a:satOff val="0"/>
                <a:lumOff val="0"/>
                <a:alphaOff val="0"/>
              </a:schemeClr>
            </a:effectRef>
            <a:fontRef idx="minor">
              <a:schemeClr val="lt1"/>
            </a:fontRef>
          </p:style>
        </p:sp>
        <p:sp>
          <p:nvSpPr>
            <p:cNvPr id="5" name="矩形: 圆角 4"/>
            <p:cNvSpPr txBox="1"/>
            <p:nvPr/>
          </p:nvSpPr>
          <p:spPr>
            <a:xfrm>
              <a:off x="142694" y="80751"/>
              <a:ext cx="2626443" cy="1484899"/>
            </a:xfrm>
            <a:prstGeom prst="rect">
              <a:avLst/>
            </a:prstGeom>
            <a:sp3d/>
          </p:spPr>
          <p:style>
            <a:lnRef idx="0">
              <a:scrgbClr r="0" g="0" b="0"/>
            </a:lnRef>
            <a:fillRef idx="0">
              <a:scrgbClr r="0" g="0" b="0"/>
            </a:fillRef>
            <a:effectRef idx="0">
              <a:scrgbClr r="0" g="0" b="0"/>
            </a:effectRef>
            <a:fontRef idx="minor">
              <a:schemeClr val="lt1"/>
            </a:fontRef>
          </p:style>
          <p:txBody>
            <a:bodyPr spcFirstLastPara="0" vert="eaVert" wrap="square" lIns="182880" tIns="91440" rIns="182880" bIns="91440" numCol="1" spcCol="1270" anchor="ctr" anchorCtr="0">
              <a:noAutofit/>
            </a:bodyPr>
            <a:lstStyle/>
            <a:p>
              <a:pPr marL="0" marR="0" lvl="0" indent="0" algn="ctr" defTabSz="2133600" rtl="0" eaLnBrk="0" fontAlgn="base" latinLnBrk="0" hangingPunct="0">
                <a:lnSpc>
                  <a:spcPct val="9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chemeClr val="lt1"/>
                  </a:solidFill>
                  <a:effectLst/>
                  <a:uLnTx/>
                  <a:uFillTx/>
                  <a:latin typeface="黑体" panose="02010609060101010101" pitchFamily="49" charset="-122"/>
                  <a:ea typeface="黑体" panose="02010609060101010101" pitchFamily="49" charset="-122"/>
                  <a:cs typeface="+mn-cs"/>
                </a:rPr>
                <a:t>习近平新时代中国特色社会主义</a:t>
              </a:r>
              <a:r>
                <a:rPr kumimoji="0" lang="zh-CN" altLang="en-US" sz="2800" b="0" i="0" u="none" strike="noStrike" kern="1200" cap="none" spc="0" normalizeH="0" baseline="0" noProof="0" dirty="0">
                  <a:ln>
                    <a:noFill/>
                  </a:ln>
                  <a:solidFill>
                    <a:schemeClr val="lt1"/>
                  </a:solidFill>
                  <a:effectLst/>
                  <a:uLnTx/>
                  <a:uFillTx/>
                  <a:latin typeface="黑体" panose="02010609060101010101" pitchFamily="49" charset="-122"/>
                  <a:ea typeface="黑体" panose="02010609060101010101" pitchFamily="49" charset="-122"/>
                  <a:cs typeface="+mn-cs"/>
                </a:rPr>
                <a:t>思想</a:t>
              </a:r>
            </a:p>
          </p:txBody>
        </p:sp>
      </p:grpSp>
      <p:sp>
        <p:nvSpPr>
          <p:cNvPr id="11267"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t>6</a:t>
            </a:fld>
            <a:endParaRPr lang="en-US" altLang="zh-CN" sz="1400"/>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60</a:t>
            </a:fld>
            <a:endParaRPr lang="en-US" altLang="zh-CN" sz="1400" dirty="0"/>
          </a:p>
        </p:txBody>
      </p:sp>
      <p:sp>
        <p:nvSpPr>
          <p:cNvPr id="100" name="文本框 99"/>
          <p:cNvSpPr txBox="1"/>
          <p:nvPr/>
        </p:nvSpPr>
        <p:spPr>
          <a:xfrm>
            <a:off x="407035" y="1844675"/>
            <a:ext cx="11240135" cy="3046095"/>
          </a:xfrm>
          <a:prstGeom prst="rect">
            <a:avLst/>
          </a:prstGeom>
          <a:noFill/>
          <a:ln w="9525">
            <a:noFill/>
          </a:ln>
        </p:spPr>
        <p:txBody>
          <a:bodyPr wrap="square">
            <a:spAutoFit/>
          </a:bodyPr>
          <a:lstStyle/>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3）“当今世界正在经历百年未有之大变局”，比如经济全球化深入发展，近年来新科技大力推进，特别是信息技术取得突破并广泛运用，全球资本的跨国流动迅速加快，经济全球化得以迅猛发展。随着中国、印度等新兴市场经济体逐渐融入全球经济体系，经济全球化的规模正在空前扩大。全球范围配置生产要素以空前的速度和规模持续发展，各个经济体相互依赖相互联系的程度日益加深。同时，世界经济仍处于深度调整期，复苏动力不足，低增长、低通胀、低需求同高失业、高债务、高泡沫等风险交织，主要经济体走势和政策取向继续分化，经济环境的不确定性仍然突出。（1分）</a:t>
            </a: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61</a:t>
            </a:fld>
            <a:endParaRPr lang="en-US" altLang="zh-CN" sz="1400" dirty="0"/>
          </a:p>
        </p:txBody>
      </p:sp>
      <p:sp>
        <p:nvSpPr>
          <p:cNvPr id="100" name="文本框 99"/>
          <p:cNvSpPr txBox="1"/>
          <p:nvPr/>
        </p:nvSpPr>
        <p:spPr>
          <a:xfrm>
            <a:off x="479425" y="1556385"/>
            <a:ext cx="11240135" cy="4154170"/>
          </a:xfrm>
          <a:prstGeom prst="rect">
            <a:avLst/>
          </a:prstGeom>
          <a:noFill/>
          <a:ln w="9525">
            <a:noFill/>
          </a:ln>
        </p:spPr>
        <p:txBody>
          <a:bodyPr wrap="square">
            <a:spAutoFit/>
          </a:bodyPr>
          <a:lstStyle/>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这一变局对中国的影响：</a:t>
            </a:r>
          </a:p>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①中国始终坚持独立自主和平外交政策，维护世界和平、促进共同发展是中国外交政策的宗旨。（2分）</a:t>
            </a:r>
          </a:p>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②中国始终推动构建人类命运共同体，构建以合作共赢为核心的新型国际关系，各国人民同心协力，建设持久和平、普遍安全、共同繁荣、开放包容、清洁美丽的世界。坚持和平发展道路，推动建设新型国际关系；不断完善外交布局，积极发展全球伙伴关系；深度参与全球治理，积极引导国际秩序变革方向；推动国际社会从伙伴关系、安全格局、经济发展、文明交流、生态建设等方面为建设人类命运共同体而努力。（2分）</a:t>
            </a:r>
          </a:p>
          <a:p>
            <a:pPr indent="457200">
              <a:lnSpc>
                <a:spcPct val="100000"/>
              </a:lnSpc>
            </a:pPr>
            <a:r>
              <a:rPr sz="2400">
                <a:latin typeface="Times New Roman" panose="02020603050405020304" pitchFamily="18" charset="0"/>
                <a:ea typeface="楷体" panose="02010609060101010101" pitchFamily="49" charset="-122"/>
                <a:cs typeface="Times New Roman" panose="02020603050405020304" pitchFamily="18" charset="0"/>
              </a:rPr>
              <a:t>③促进一带一路的国际合作。“一带一路”建设顺应时代潮流，适应发展规律，符合各国人民利益，具有广阔的前景。（2分）</a:t>
            </a:r>
          </a:p>
        </p:txBody>
      </p:sp>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62</a:t>
            </a:fld>
            <a:endParaRPr lang="en-US" altLang="zh-CN" sz="1400" dirty="0"/>
          </a:p>
        </p:txBody>
      </p:sp>
      <p:sp>
        <p:nvSpPr>
          <p:cNvPr id="2" name="文本框 1"/>
          <p:cNvSpPr txBox="1"/>
          <p:nvPr/>
        </p:nvSpPr>
        <p:spPr>
          <a:xfrm>
            <a:off x="1055370" y="2420620"/>
            <a:ext cx="9143365" cy="460375"/>
          </a:xfrm>
          <a:prstGeom prst="rect">
            <a:avLst/>
          </a:prstGeom>
          <a:noFill/>
        </p:spPr>
        <p:txBody>
          <a:bodyPr wrap="none" rtlCol="0" anchor="t">
            <a:spAutoFit/>
          </a:bodyPr>
          <a:lstStyle/>
          <a:p>
            <a:r>
              <a:rPr lang="en-US" altLang="zh-CN" sz="2400">
                <a:latin typeface="华文新魏" panose="02010800040101010101" pitchFamily="2" charset="-122"/>
                <a:ea typeface="华文新魏" panose="02010800040101010101" pitchFamily="2" charset="-122"/>
                <a:sym typeface="+mn-ea"/>
              </a:rPr>
              <a:t>1</a:t>
            </a:r>
            <a:r>
              <a:rPr lang="zh-CN" altLang="en-US" sz="2400">
                <a:latin typeface="华文新魏" panose="02010800040101010101" pitchFamily="2" charset="-122"/>
                <a:ea typeface="华文新魏" panose="02010800040101010101" pitchFamily="2" charset="-122"/>
                <a:sym typeface="+mn-ea"/>
              </a:rPr>
              <a:t>、答题模式：</a:t>
            </a:r>
            <a:r>
              <a:rPr lang="zh-CN" altLang="en-US" sz="2400">
                <a:solidFill>
                  <a:srgbClr val="C00000"/>
                </a:solidFill>
                <a:latin typeface="华文新魏" panose="02010800040101010101" pitchFamily="2" charset="-122"/>
                <a:ea typeface="华文新魏" panose="02010800040101010101" pitchFamily="2" charset="-122"/>
                <a:sym typeface="+mn-ea"/>
              </a:rPr>
              <a:t>从材料提出理论点</a:t>
            </a:r>
            <a:r>
              <a:rPr lang="en-US" altLang="zh-CN" sz="2400">
                <a:solidFill>
                  <a:srgbClr val="C00000"/>
                </a:solidFill>
                <a:latin typeface="华文新魏" panose="02010800040101010101" pitchFamily="2" charset="-122"/>
                <a:ea typeface="华文新魏" panose="02010800040101010101" pitchFamily="2" charset="-122"/>
                <a:sym typeface="+mn-ea"/>
              </a:rPr>
              <a:t>→</a:t>
            </a:r>
            <a:r>
              <a:rPr lang="zh-CN" altLang="en-US" sz="2400">
                <a:solidFill>
                  <a:srgbClr val="C00000"/>
                </a:solidFill>
                <a:latin typeface="华文新魏" panose="02010800040101010101" pitchFamily="2" charset="-122"/>
                <a:ea typeface="华文新魏" panose="02010800040101010101" pitchFamily="2" charset="-122"/>
                <a:sym typeface="+mn-ea"/>
              </a:rPr>
              <a:t>理论点阐述</a:t>
            </a:r>
            <a:r>
              <a:rPr lang="en-US" altLang="zh-CN" sz="2400">
                <a:solidFill>
                  <a:srgbClr val="C00000"/>
                </a:solidFill>
                <a:latin typeface="华文新魏" panose="02010800040101010101" pitchFamily="2" charset="-122"/>
                <a:ea typeface="华文新魏" panose="02010800040101010101" pitchFamily="2" charset="-122"/>
                <a:sym typeface="+mn-ea"/>
              </a:rPr>
              <a:t>→</a:t>
            </a:r>
            <a:r>
              <a:rPr lang="zh-CN" altLang="en-US" sz="2400">
                <a:solidFill>
                  <a:srgbClr val="C00000"/>
                </a:solidFill>
                <a:latin typeface="华文新魏" panose="02010800040101010101" pitchFamily="2" charset="-122"/>
                <a:ea typeface="华文新魏" panose="02010800040101010101" pitchFamily="2" charset="-122"/>
                <a:sym typeface="+mn-ea"/>
              </a:rPr>
              <a:t>理论与实际结合</a:t>
            </a:r>
            <a:r>
              <a:rPr lang="zh-CN" altLang="en-US" sz="2400">
                <a:solidFill>
                  <a:schemeClr val="tx1"/>
                </a:solidFill>
                <a:latin typeface="华文新魏" panose="02010800040101010101" pitchFamily="2" charset="-122"/>
                <a:ea typeface="华文新魏" panose="02010800040101010101" pitchFamily="2" charset="-122"/>
                <a:sym typeface="+mn-ea"/>
              </a:rPr>
              <a:t>；</a:t>
            </a:r>
          </a:p>
        </p:txBody>
      </p:sp>
      <p:sp>
        <p:nvSpPr>
          <p:cNvPr id="69635" name="文本框 2"/>
          <p:cNvSpPr txBox="1"/>
          <p:nvPr/>
        </p:nvSpPr>
        <p:spPr>
          <a:xfrm>
            <a:off x="2256155" y="1412875"/>
            <a:ext cx="6315075" cy="645160"/>
          </a:xfrm>
          <a:prstGeom prst="rect">
            <a:avLst/>
          </a:prstGeom>
          <a:noFill/>
          <a:ln w="9525">
            <a:noFill/>
          </a:ln>
        </p:spPr>
        <p:txBody>
          <a:bodyPr>
            <a:spAutoFit/>
          </a:bodyPr>
          <a:lstStyle/>
          <a:p>
            <a:pPr algn="ctr" eaLnBrk="0" hangingPunct="0"/>
            <a:r>
              <a:rPr lang="zh-CN" altLang="zh-CN" sz="3600">
                <a:solidFill>
                  <a:srgbClr val="C00000"/>
                </a:solidFill>
                <a:latin typeface="华文隶书" panose="02010800040101010101" pitchFamily="2" charset="-122"/>
                <a:ea typeface="华文隶书" panose="02010800040101010101" pitchFamily="2" charset="-122"/>
              </a:rPr>
              <a:t>材料分析题答题注意事项</a:t>
            </a:r>
          </a:p>
        </p:txBody>
      </p:sp>
      <p:sp>
        <p:nvSpPr>
          <p:cNvPr id="3" name="文本框 2"/>
          <p:cNvSpPr txBox="1"/>
          <p:nvPr/>
        </p:nvSpPr>
        <p:spPr>
          <a:xfrm>
            <a:off x="1055370" y="2997200"/>
            <a:ext cx="9195435" cy="460375"/>
          </a:xfrm>
          <a:prstGeom prst="rect">
            <a:avLst/>
          </a:prstGeom>
          <a:noFill/>
        </p:spPr>
        <p:txBody>
          <a:bodyPr wrap="none" rtlCol="0" anchor="t">
            <a:spAutoFit/>
          </a:bodyPr>
          <a:lstStyle/>
          <a:p>
            <a:pPr algn="l"/>
            <a:r>
              <a:rPr lang="en-US" altLang="zh-CN" sz="2400">
                <a:latin typeface="华文新魏" panose="02010800040101010101" pitchFamily="2" charset="-122"/>
                <a:ea typeface="华文新魏" panose="02010800040101010101" pitchFamily="2" charset="-122"/>
                <a:sym typeface="+mn-ea"/>
              </a:rPr>
              <a:t>2</a:t>
            </a:r>
            <a:r>
              <a:rPr lang="zh-CN" altLang="en-US" sz="2400">
                <a:latin typeface="华文新魏" panose="02010800040101010101" pitchFamily="2" charset="-122"/>
                <a:ea typeface="华文新魏" panose="02010800040101010101" pitchFamily="2" charset="-122"/>
                <a:sym typeface="+mn-ea"/>
              </a:rPr>
              <a:t>、切记：</a:t>
            </a:r>
            <a:r>
              <a:rPr lang="zh-CN" altLang="en-US" sz="2400">
                <a:solidFill>
                  <a:srgbClr val="C00000"/>
                </a:solidFill>
                <a:latin typeface="华文新魏" panose="02010800040101010101" pitchFamily="2" charset="-122"/>
                <a:ea typeface="华文新魏" panose="02010800040101010101" pitchFamily="2" charset="-122"/>
                <a:sym typeface="+mn-ea"/>
              </a:rPr>
              <a:t>尽量以观点（论点）作为起始句，再结合材料展开论述</a:t>
            </a:r>
            <a:r>
              <a:rPr lang="zh-CN" altLang="en-US" sz="2400">
                <a:latin typeface="华文新魏" panose="02010800040101010101" pitchFamily="2" charset="-122"/>
                <a:ea typeface="华文新魏" panose="02010800040101010101" pitchFamily="2" charset="-122"/>
                <a:sym typeface="+mn-ea"/>
              </a:rPr>
              <a:t>；</a:t>
            </a:r>
            <a:endParaRPr lang="zh-CN" sz="2400"/>
          </a:p>
        </p:txBody>
      </p:sp>
      <p:sp>
        <p:nvSpPr>
          <p:cNvPr id="4" name="文本框 3"/>
          <p:cNvSpPr txBox="1"/>
          <p:nvPr/>
        </p:nvSpPr>
        <p:spPr>
          <a:xfrm>
            <a:off x="1055370" y="3644900"/>
            <a:ext cx="3709035" cy="460375"/>
          </a:xfrm>
          <a:prstGeom prst="rect">
            <a:avLst/>
          </a:prstGeom>
          <a:noFill/>
        </p:spPr>
        <p:txBody>
          <a:bodyPr wrap="none" rtlCol="0" anchor="t">
            <a:spAutoFit/>
          </a:bodyPr>
          <a:lstStyle/>
          <a:p>
            <a:pPr algn="l"/>
            <a:r>
              <a:rPr lang="en-US" altLang="zh-CN" sz="2400">
                <a:latin typeface="华文新魏" panose="02010800040101010101" pitchFamily="2" charset="-122"/>
                <a:ea typeface="华文新魏" panose="02010800040101010101" pitchFamily="2" charset="-122"/>
                <a:sym typeface="+mn-ea"/>
              </a:rPr>
              <a:t>3</a:t>
            </a:r>
            <a:r>
              <a:rPr lang="zh-CN" altLang="en-US" sz="2400">
                <a:latin typeface="华文新魏" panose="02010800040101010101" pitchFamily="2" charset="-122"/>
                <a:ea typeface="华文新魏" panose="02010800040101010101" pitchFamily="2" charset="-122"/>
                <a:sym typeface="+mn-ea"/>
              </a:rPr>
              <a:t>、切记：</a:t>
            </a:r>
            <a:r>
              <a:rPr lang="zh-CN" altLang="en-US" sz="2400">
                <a:solidFill>
                  <a:srgbClr val="C00000"/>
                </a:solidFill>
                <a:latin typeface="华文新魏" panose="02010800040101010101" pitchFamily="2" charset="-122"/>
                <a:ea typeface="华文新魏" panose="02010800040101010101" pitchFamily="2" charset="-122"/>
                <a:sym typeface="+mn-ea"/>
              </a:rPr>
              <a:t>注意时间分配</a:t>
            </a:r>
            <a:r>
              <a:rPr lang="zh-CN" altLang="en-US" sz="2400">
                <a:latin typeface="华文新魏" panose="02010800040101010101" pitchFamily="2" charset="-122"/>
                <a:ea typeface="华文新魏" panose="02010800040101010101" pitchFamily="2" charset="-122"/>
                <a:sym typeface="+mn-ea"/>
              </a:rPr>
              <a:t>；</a:t>
            </a:r>
            <a:endParaRPr lang="zh-CN" sz="2400"/>
          </a:p>
        </p:txBody>
      </p:sp>
      <p:sp>
        <p:nvSpPr>
          <p:cNvPr id="5" name="文本框 4"/>
          <p:cNvSpPr txBox="1"/>
          <p:nvPr/>
        </p:nvSpPr>
        <p:spPr>
          <a:xfrm>
            <a:off x="1055370" y="4292600"/>
            <a:ext cx="6452235" cy="460375"/>
          </a:xfrm>
          <a:prstGeom prst="rect">
            <a:avLst/>
          </a:prstGeom>
          <a:noFill/>
        </p:spPr>
        <p:txBody>
          <a:bodyPr wrap="none" rtlCol="0" anchor="t">
            <a:spAutoFit/>
          </a:bodyPr>
          <a:lstStyle/>
          <a:p>
            <a:pPr algn="l"/>
            <a:r>
              <a:rPr lang="en-US" altLang="zh-CN" sz="2400">
                <a:latin typeface="华文新魏" panose="02010800040101010101" pitchFamily="2" charset="-122"/>
                <a:ea typeface="华文新魏" panose="02010800040101010101" pitchFamily="2" charset="-122"/>
                <a:sym typeface="+mn-ea"/>
              </a:rPr>
              <a:t>4</a:t>
            </a:r>
            <a:r>
              <a:rPr lang="zh-CN" altLang="en-US" sz="2400">
                <a:latin typeface="华文新魏" panose="02010800040101010101" pitchFamily="2" charset="-122"/>
                <a:ea typeface="华文新魏" panose="02010800040101010101" pitchFamily="2" charset="-122"/>
                <a:sym typeface="+mn-ea"/>
              </a:rPr>
              <a:t>、切记：</a:t>
            </a:r>
            <a:r>
              <a:rPr lang="zh-CN" altLang="en-US" sz="2400">
                <a:solidFill>
                  <a:srgbClr val="C00000"/>
                </a:solidFill>
                <a:latin typeface="华文新魏" panose="02010800040101010101" pitchFamily="2" charset="-122"/>
                <a:ea typeface="华文新魏" panose="02010800040101010101" pitchFamily="2" charset="-122"/>
                <a:sym typeface="+mn-ea"/>
              </a:rPr>
              <a:t>字可以不漂亮，但一定要工整书写</a:t>
            </a:r>
            <a:r>
              <a:rPr lang="zh-CN" altLang="en-US" sz="2400">
                <a:latin typeface="华文新魏" panose="02010800040101010101" pitchFamily="2" charset="-122"/>
                <a:ea typeface="华文新魏" panose="02010800040101010101" pitchFamily="2" charset="-122"/>
                <a:sym typeface="+mn-ea"/>
              </a:rPr>
              <a:t>；</a:t>
            </a:r>
            <a:endParaRPr lang="zh-CN" sz="2400"/>
          </a:p>
        </p:txBody>
      </p:sp>
      <p:sp>
        <p:nvSpPr>
          <p:cNvPr id="6" name="文本框 5"/>
          <p:cNvSpPr txBox="1"/>
          <p:nvPr/>
        </p:nvSpPr>
        <p:spPr>
          <a:xfrm>
            <a:off x="1055370" y="5013325"/>
            <a:ext cx="5842635" cy="460375"/>
          </a:xfrm>
          <a:prstGeom prst="rect">
            <a:avLst/>
          </a:prstGeom>
          <a:noFill/>
        </p:spPr>
        <p:txBody>
          <a:bodyPr wrap="none" rtlCol="0" anchor="t">
            <a:spAutoFit/>
          </a:bodyPr>
          <a:lstStyle/>
          <a:p>
            <a:pPr algn="l"/>
            <a:r>
              <a:rPr lang="en-US" altLang="zh-CN" sz="2400">
                <a:latin typeface="华文新魏" panose="02010800040101010101" pitchFamily="2" charset="-122"/>
                <a:ea typeface="华文新魏" panose="02010800040101010101" pitchFamily="2" charset="-122"/>
                <a:sym typeface="+mn-ea"/>
              </a:rPr>
              <a:t>5</a:t>
            </a:r>
            <a:r>
              <a:rPr lang="zh-CN" altLang="en-US" sz="2400">
                <a:latin typeface="华文新魏" panose="02010800040101010101" pitchFamily="2" charset="-122"/>
                <a:ea typeface="华文新魏" panose="02010800040101010101" pitchFamily="2" charset="-122"/>
                <a:sym typeface="+mn-ea"/>
              </a:rPr>
              <a:t>、切记：</a:t>
            </a:r>
            <a:r>
              <a:rPr lang="zh-CN" altLang="en-US" sz="2400">
                <a:solidFill>
                  <a:srgbClr val="C00000"/>
                </a:solidFill>
                <a:latin typeface="华文新魏" panose="02010800040101010101" pitchFamily="2" charset="-122"/>
                <a:ea typeface="华文新魏" panose="02010800040101010101" pitchFamily="2" charset="-122"/>
                <a:sym typeface="+mn-ea"/>
              </a:rPr>
              <a:t>不要空题不答，尽量充分论述</a:t>
            </a:r>
            <a:r>
              <a:rPr lang="zh-CN" altLang="en-US" sz="2400">
                <a:latin typeface="华文新魏" panose="02010800040101010101" pitchFamily="2" charset="-122"/>
                <a:ea typeface="华文新魏" panose="02010800040101010101" pitchFamily="2" charset="-122"/>
                <a:sym typeface="+mn-ea"/>
              </a:rPr>
              <a:t>。</a:t>
            </a: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文本框 2"/>
          <p:cNvSpPr txBox="1"/>
          <p:nvPr/>
        </p:nvSpPr>
        <p:spPr>
          <a:xfrm>
            <a:off x="3402013" y="1577975"/>
            <a:ext cx="6275387" cy="1106805"/>
          </a:xfrm>
          <a:prstGeom prst="rect">
            <a:avLst/>
          </a:prstGeom>
          <a:noFill/>
          <a:ln w="9525">
            <a:noFill/>
          </a:ln>
        </p:spPr>
        <p:txBody>
          <a:bodyPr>
            <a:spAutoFit/>
          </a:bodyPr>
          <a:lstStyle/>
          <a:p>
            <a:pPr algn="ctr" eaLnBrk="0" hangingPunct="0"/>
            <a:r>
              <a:rPr lang="zh-CN" altLang="en-US" sz="6600" b="1">
                <a:solidFill>
                  <a:srgbClr val="C00000"/>
                </a:solidFill>
                <a:latin typeface="华文中宋" panose="02010600040101010101" pitchFamily="2" charset="-122"/>
                <a:ea typeface="华文中宋" panose="02010600040101010101" pitchFamily="2" charset="-122"/>
              </a:rPr>
              <a:t>衷心感谢大家！</a:t>
            </a:r>
          </a:p>
        </p:txBody>
      </p:sp>
      <p:sp>
        <p:nvSpPr>
          <p:cNvPr id="73730" name="文本框 3"/>
          <p:cNvSpPr txBox="1"/>
          <p:nvPr/>
        </p:nvSpPr>
        <p:spPr>
          <a:xfrm>
            <a:off x="3105150" y="3468688"/>
            <a:ext cx="6572250" cy="1938020"/>
          </a:xfrm>
          <a:prstGeom prst="rect">
            <a:avLst/>
          </a:prstGeom>
          <a:noFill/>
          <a:ln w="9525">
            <a:noFill/>
          </a:ln>
        </p:spPr>
        <p:txBody>
          <a:bodyPr>
            <a:spAutoFit/>
          </a:bodyPr>
          <a:lstStyle/>
          <a:p>
            <a:pPr algn="ctr" eaLnBrk="0" hangingPunct="0"/>
            <a:r>
              <a:rPr lang="zh-CN" altLang="en-US" sz="6000" b="1">
                <a:solidFill>
                  <a:srgbClr val="C00000"/>
                </a:solidFill>
                <a:latin typeface="华文中宋" panose="02010600040101010101" pitchFamily="2" charset="-122"/>
                <a:ea typeface="华文中宋" panose="02010600040101010101" pitchFamily="2" charset="-122"/>
              </a:rPr>
              <a:t>祝愿大家都有灿烂的前程！</a:t>
            </a:r>
          </a:p>
        </p:txBody>
      </p:sp>
      <p:cxnSp>
        <p:nvCxnSpPr>
          <p:cNvPr id="5" name="直接连接符 4"/>
          <p:cNvCxnSpPr/>
          <p:nvPr/>
        </p:nvCxnSpPr>
        <p:spPr>
          <a:xfrm>
            <a:off x="3535363" y="3057525"/>
            <a:ext cx="5759450" cy="38100"/>
          </a:xfrm>
          <a:prstGeom prst="line">
            <a:avLst/>
          </a:prstGeom>
          <a:ln w="12700">
            <a:solidFill>
              <a:schemeClr val="bg2">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73732" name="组合 4101"/>
          <p:cNvGrpSpPr/>
          <p:nvPr/>
        </p:nvGrpSpPr>
        <p:grpSpPr>
          <a:xfrm>
            <a:off x="1893888" y="5095875"/>
            <a:ext cx="1641475" cy="1571625"/>
            <a:chOff x="5395913" y="1517650"/>
            <a:chExt cx="1641475" cy="1571625"/>
          </a:xfrm>
        </p:grpSpPr>
        <p:sp>
          <p:nvSpPr>
            <p:cNvPr id="73733" name="Freeform 5"/>
            <p:cNvSpPr>
              <a:spLocks noEditPoints="1"/>
            </p:cNvSpPr>
            <p:nvPr/>
          </p:nvSpPr>
          <p:spPr>
            <a:xfrm>
              <a:off x="5395913" y="1517650"/>
              <a:ext cx="873125" cy="1127125"/>
            </a:xfrm>
            <a:custGeom>
              <a:avLst/>
              <a:gdLst/>
              <a:ahLst/>
              <a:cxnLst>
                <a:cxn ang="0">
                  <a:pos x="509322" y="339387"/>
                </a:cxn>
                <a:cxn ang="0">
                  <a:pos x="641533" y="149152"/>
                </a:cxn>
                <a:cxn ang="0">
                  <a:pos x="453421" y="15183"/>
                </a:cxn>
                <a:cxn ang="0">
                  <a:pos x="320323" y="205418"/>
                </a:cxn>
                <a:cxn ang="0">
                  <a:pos x="509322" y="339387"/>
                </a:cxn>
                <a:cxn ang="0">
                  <a:pos x="832308" y="593928"/>
                </a:cxn>
                <a:cxn ang="0">
                  <a:pos x="868688" y="541234"/>
                </a:cxn>
                <a:cxn ang="0">
                  <a:pos x="816336" y="504616"/>
                </a:cxn>
                <a:cxn ang="0">
                  <a:pos x="622900" y="540341"/>
                </a:cxn>
                <a:cxn ang="0">
                  <a:pos x="491576" y="393868"/>
                </a:cxn>
                <a:cxn ang="0">
                  <a:pos x="478266" y="383151"/>
                </a:cxn>
                <a:cxn ang="0">
                  <a:pos x="470280" y="379578"/>
                </a:cxn>
                <a:cxn ang="0">
                  <a:pos x="371787" y="346532"/>
                </a:cxn>
                <a:cxn ang="0">
                  <a:pos x="371787" y="346532"/>
                </a:cxn>
                <a:cxn ang="0">
                  <a:pos x="343393" y="342067"/>
                </a:cxn>
                <a:cxn ang="0">
                  <a:pos x="125112" y="380471"/>
                </a:cxn>
                <a:cxn ang="0">
                  <a:pos x="88732" y="415303"/>
                </a:cxn>
                <a:cxn ang="0">
                  <a:pos x="9760" y="615363"/>
                </a:cxn>
                <a:cxn ang="0">
                  <a:pos x="34605" y="674310"/>
                </a:cxn>
                <a:cxn ang="0">
                  <a:pos x="93168" y="649302"/>
                </a:cxn>
                <a:cxn ang="0">
                  <a:pos x="165929" y="465318"/>
                </a:cxn>
                <a:cxn ang="0">
                  <a:pos x="277731" y="445669"/>
                </a:cxn>
                <a:cxn ang="0">
                  <a:pos x="203196" y="668951"/>
                </a:cxn>
                <a:cxn ang="0">
                  <a:pos x="199647" y="684134"/>
                </a:cxn>
                <a:cxn ang="0">
                  <a:pos x="197872" y="709142"/>
                </a:cxn>
                <a:cxn ang="0">
                  <a:pos x="233365" y="910988"/>
                </a:cxn>
                <a:cxn ang="0">
                  <a:pos x="54126" y="1015484"/>
                </a:cxn>
                <a:cxn ang="0">
                  <a:pos x="34605" y="1091399"/>
                </a:cxn>
                <a:cxn ang="0">
                  <a:pos x="110027" y="1111941"/>
                </a:cxn>
                <a:cxn ang="0">
                  <a:pos x="318548" y="990476"/>
                </a:cxn>
                <a:cxn ang="0">
                  <a:pos x="328309" y="982438"/>
                </a:cxn>
                <a:cxn ang="0">
                  <a:pos x="348717" y="928851"/>
                </a:cxn>
                <a:cxn ang="0">
                  <a:pos x="323872" y="786843"/>
                </a:cxn>
                <a:cxn ang="0">
                  <a:pos x="458745" y="810065"/>
                </a:cxn>
                <a:cxn ang="0">
                  <a:pos x="485365" y="952965"/>
                </a:cxn>
                <a:cxn ang="0">
                  <a:pos x="550139" y="997621"/>
                </a:cxn>
                <a:cxn ang="0">
                  <a:pos x="594505" y="932423"/>
                </a:cxn>
                <a:cxn ang="0">
                  <a:pos x="560787" y="756477"/>
                </a:cxn>
                <a:cxn ang="0">
                  <a:pos x="557238" y="743973"/>
                </a:cxn>
                <a:cxn ang="0">
                  <a:pos x="513759" y="707355"/>
                </a:cxn>
                <a:cxn ang="0">
                  <a:pos x="427689" y="692172"/>
                </a:cxn>
                <a:cxn ang="0">
                  <a:pos x="484477" y="520692"/>
                </a:cxn>
                <a:cxn ang="0">
                  <a:pos x="573210" y="620722"/>
                </a:cxn>
                <a:cxn ang="0">
                  <a:pos x="622012" y="633226"/>
                </a:cxn>
                <a:cxn ang="0">
                  <a:pos x="832308" y="593928"/>
                </a:cxn>
              </a:cxnLst>
              <a:rect l="0" t="0" r="0" b="0"/>
              <a:pathLst>
                <a:path w="984" h="1262">
                  <a:moveTo>
                    <a:pt x="574" y="380"/>
                  </a:moveTo>
                  <a:cubicBezTo>
                    <a:pt x="674" y="362"/>
                    <a:pt x="741" y="267"/>
                    <a:pt x="723" y="167"/>
                  </a:cubicBezTo>
                  <a:cubicBezTo>
                    <a:pt x="706" y="67"/>
                    <a:pt x="611" y="0"/>
                    <a:pt x="511" y="17"/>
                  </a:cubicBezTo>
                  <a:cubicBezTo>
                    <a:pt x="411" y="35"/>
                    <a:pt x="344" y="130"/>
                    <a:pt x="361" y="230"/>
                  </a:cubicBezTo>
                  <a:cubicBezTo>
                    <a:pt x="379" y="330"/>
                    <a:pt x="474" y="397"/>
                    <a:pt x="574" y="380"/>
                  </a:cubicBezTo>
                  <a:close/>
                  <a:moveTo>
                    <a:pt x="938" y="665"/>
                  </a:moveTo>
                  <a:cubicBezTo>
                    <a:pt x="966" y="660"/>
                    <a:pt x="984" y="634"/>
                    <a:pt x="979" y="606"/>
                  </a:cubicBezTo>
                  <a:cubicBezTo>
                    <a:pt x="974" y="578"/>
                    <a:pt x="947" y="560"/>
                    <a:pt x="920" y="565"/>
                  </a:cubicBezTo>
                  <a:lnTo>
                    <a:pt x="702" y="605"/>
                  </a:lnTo>
                  <a:lnTo>
                    <a:pt x="554" y="441"/>
                  </a:lnTo>
                  <a:cubicBezTo>
                    <a:pt x="550" y="436"/>
                    <a:pt x="545" y="432"/>
                    <a:pt x="539" y="429"/>
                  </a:cubicBezTo>
                  <a:cubicBezTo>
                    <a:pt x="536" y="428"/>
                    <a:pt x="533" y="426"/>
                    <a:pt x="530" y="425"/>
                  </a:cubicBezTo>
                  <a:lnTo>
                    <a:pt x="419" y="388"/>
                  </a:lnTo>
                  <a:cubicBezTo>
                    <a:pt x="419" y="388"/>
                    <a:pt x="419" y="388"/>
                    <a:pt x="419" y="388"/>
                  </a:cubicBezTo>
                  <a:cubicBezTo>
                    <a:pt x="410" y="383"/>
                    <a:pt x="399" y="381"/>
                    <a:pt x="387" y="383"/>
                  </a:cubicBezTo>
                  <a:lnTo>
                    <a:pt x="141" y="426"/>
                  </a:lnTo>
                  <a:cubicBezTo>
                    <a:pt x="120" y="429"/>
                    <a:pt x="104" y="445"/>
                    <a:pt x="100" y="465"/>
                  </a:cubicBezTo>
                  <a:lnTo>
                    <a:pt x="11" y="689"/>
                  </a:lnTo>
                  <a:cubicBezTo>
                    <a:pt x="0" y="715"/>
                    <a:pt x="13" y="745"/>
                    <a:pt x="39" y="755"/>
                  </a:cubicBezTo>
                  <a:cubicBezTo>
                    <a:pt x="65" y="766"/>
                    <a:pt x="95" y="753"/>
                    <a:pt x="105" y="727"/>
                  </a:cubicBezTo>
                  <a:lnTo>
                    <a:pt x="187" y="521"/>
                  </a:lnTo>
                  <a:lnTo>
                    <a:pt x="313" y="499"/>
                  </a:lnTo>
                  <a:lnTo>
                    <a:pt x="229" y="749"/>
                  </a:lnTo>
                  <a:cubicBezTo>
                    <a:pt x="227" y="755"/>
                    <a:pt x="226" y="760"/>
                    <a:pt x="225" y="766"/>
                  </a:cubicBezTo>
                  <a:cubicBezTo>
                    <a:pt x="222" y="775"/>
                    <a:pt x="222" y="784"/>
                    <a:pt x="223" y="794"/>
                  </a:cubicBezTo>
                  <a:lnTo>
                    <a:pt x="263" y="1020"/>
                  </a:lnTo>
                  <a:lnTo>
                    <a:pt x="61" y="1137"/>
                  </a:lnTo>
                  <a:cubicBezTo>
                    <a:pt x="31" y="1154"/>
                    <a:pt x="21" y="1193"/>
                    <a:pt x="39" y="1222"/>
                  </a:cubicBezTo>
                  <a:cubicBezTo>
                    <a:pt x="56" y="1252"/>
                    <a:pt x="94" y="1262"/>
                    <a:pt x="124" y="1245"/>
                  </a:cubicBezTo>
                  <a:lnTo>
                    <a:pt x="359" y="1109"/>
                  </a:lnTo>
                  <a:cubicBezTo>
                    <a:pt x="363" y="1106"/>
                    <a:pt x="366" y="1103"/>
                    <a:pt x="370" y="1100"/>
                  </a:cubicBezTo>
                  <a:cubicBezTo>
                    <a:pt x="387" y="1087"/>
                    <a:pt x="397" y="1064"/>
                    <a:pt x="393" y="1040"/>
                  </a:cubicBezTo>
                  <a:lnTo>
                    <a:pt x="365" y="881"/>
                  </a:lnTo>
                  <a:lnTo>
                    <a:pt x="517" y="907"/>
                  </a:lnTo>
                  <a:lnTo>
                    <a:pt x="547" y="1067"/>
                  </a:lnTo>
                  <a:cubicBezTo>
                    <a:pt x="553" y="1101"/>
                    <a:pt x="586" y="1123"/>
                    <a:pt x="620" y="1117"/>
                  </a:cubicBezTo>
                  <a:cubicBezTo>
                    <a:pt x="654" y="1110"/>
                    <a:pt x="676" y="1078"/>
                    <a:pt x="670" y="1044"/>
                  </a:cubicBezTo>
                  <a:lnTo>
                    <a:pt x="632" y="847"/>
                  </a:lnTo>
                  <a:cubicBezTo>
                    <a:pt x="631" y="842"/>
                    <a:pt x="630" y="837"/>
                    <a:pt x="628" y="833"/>
                  </a:cubicBezTo>
                  <a:cubicBezTo>
                    <a:pt x="621" y="812"/>
                    <a:pt x="603" y="796"/>
                    <a:pt x="579" y="792"/>
                  </a:cubicBezTo>
                  <a:lnTo>
                    <a:pt x="482" y="775"/>
                  </a:lnTo>
                  <a:lnTo>
                    <a:pt x="546" y="583"/>
                  </a:lnTo>
                  <a:lnTo>
                    <a:pt x="646" y="695"/>
                  </a:lnTo>
                  <a:cubicBezTo>
                    <a:pt x="660" y="710"/>
                    <a:pt x="682" y="715"/>
                    <a:pt x="701" y="709"/>
                  </a:cubicBezTo>
                  <a:lnTo>
                    <a:pt x="938" y="665"/>
                  </a:lnTo>
                  <a:close/>
                </a:path>
              </a:pathLst>
            </a:custGeom>
            <a:solidFill>
              <a:srgbClr val="0070C0"/>
            </a:solidFill>
            <a:ln w="9525">
              <a:noFill/>
            </a:ln>
          </p:spPr>
          <p:txBody>
            <a:bodyPr/>
            <a:lstStyle/>
            <a:p>
              <a:endParaRPr lang="zh-CN" altLang="en-US"/>
            </a:p>
          </p:txBody>
        </p:sp>
        <p:grpSp>
          <p:nvGrpSpPr>
            <p:cNvPr id="73734" name="组合 4095"/>
            <p:cNvGrpSpPr/>
            <p:nvPr/>
          </p:nvGrpSpPr>
          <p:grpSpPr>
            <a:xfrm>
              <a:off x="6116638" y="2249488"/>
              <a:ext cx="920750" cy="260350"/>
              <a:chOff x="6116638" y="2249488"/>
              <a:chExt cx="920750" cy="260350"/>
            </a:xfrm>
          </p:grpSpPr>
          <p:sp>
            <p:nvSpPr>
              <p:cNvPr id="73735" name="Freeform 6"/>
              <p:cNvSpPr/>
              <p:nvPr/>
            </p:nvSpPr>
            <p:spPr>
              <a:xfrm>
                <a:off x="6116638" y="2249488"/>
                <a:ext cx="920750" cy="260350"/>
              </a:xfrm>
              <a:custGeom>
                <a:avLst/>
                <a:gdLst/>
                <a:ahLst/>
                <a:cxnLst>
                  <a:cxn ang="0">
                    <a:pos x="893225" y="219195"/>
                  </a:cxn>
                  <a:cxn ang="0">
                    <a:pos x="367589" y="219195"/>
                  </a:cxn>
                  <a:cxn ang="0">
                    <a:pos x="177579" y="219195"/>
                  </a:cxn>
                  <a:cxn ang="0">
                    <a:pos x="134960" y="218300"/>
                  </a:cxn>
                  <a:cxn ang="0">
                    <a:pos x="71919" y="89467"/>
                  </a:cxn>
                  <a:cxn ang="0">
                    <a:pos x="200664" y="42049"/>
                  </a:cxn>
                  <a:cxn ang="0">
                    <a:pos x="396890" y="42049"/>
                  </a:cxn>
                  <a:cxn ang="0">
                    <a:pos x="894113" y="42049"/>
                  </a:cxn>
                  <a:cxn ang="0">
                    <a:pos x="894113" y="0"/>
                  </a:cxn>
                  <a:cxn ang="0">
                    <a:pos x="367589" y="0"/>
                  </a:cxn>
                  <a:cxn ang="0">
                    <a:pos x="177579" y="0"/>
                  </a:cxn>
                  <a:cxn ang="0">
                    <a:pos x="136736" y="894"/>
                  </a:cxn>
                  <a:cxn ang="0">
                    <a:pos x="24861" y="98414"/>
                  </a:cxn>
                  <a:cxn ang="0">
                    <a:pos x="158045" y="260350"/>
                  </a:cxn>
                  <a:cxn ang="0">
                    <a:pos x="316091" y="260350"/>
                  </a:cxn>
                  <a:cxn ang="0">
                    <a:pos x="887009" y="260350"/>
                  </a:cxn>
                  <a:cxn ang="0">
                    <a:pos x="894113" y="260350"/>
                  </a:cxn>
                  <a:cxn ang="0">
                    <a:pos x="895000" y="219195"/>
                  </a:cxn>
                  <a:cxn ang="0">
                    <a:pos x="893225" y="219195"/>
                  </a:cxn>
                </a:cxnLst>
                <a:rect l="0" t="0" r="0" b="0"/>
                <a:pathLst>
                  <a:path w="1037" h="291">
                    <a:moveTo>
                      <a:pt x="1006" y="245"/>
                    </a:moveTo>
                    <a:lnTo>
                      <a:pt x="414" y="245"/>
                    </a:lnTo>
                    <a:lnTo>
                      <a:pt x="200" y="245"/>
                    </a:lnTo>
                    <a:cubicBezTo>
                      <a:pt x="184" y="245"/>
                      <a:pt x="168" y="246"/>
                      <a:pt x="152" y="244"/>
                    </a:cubicBezTo>
                    <a:cubicBezTo>
                      <a:pt x="86" y="233"/>
                      <a:pt x="52" y="158"/>
                      <a:pt x="81" y="100"/>
                    </a:cubicBezTo>
                    <a:cubicBezTo>
                      <a:pt x="110" y="42"/>
                      <a:pt x="172" y="47"/>
                      <a:pt x="226" y="47"/>
                    </a:cubicBezTo>
                    <a:lnTo>
                      <a:pt x="447" y="47"/>
                    </a:lnTo>
                    <a:lnTo>
                      <a:pt x="1007" y="47"/>
                    </a:lnTo>
                    <a:cubicBezTo>
                      <a:pt x="1037" y="47"/>
                      <a:pt x="1037" y="0"/>
                      <a:pt x="1007" y="0"/>
                    </a:cubicBezTo>
                    <a:lnTo>
                      <a:pt x="414" y="0"/>
                    </a:lnTo>
                    <a:lnTo>
                      <a:pt x="200" y="0"/>
                    </a:lnTo>
                    <a:cubicBezTo>
                      <a:pt x="184" y="0"/>
                      <a:pt x="169" y="0"/>
                      <a:pt x="154" y="1"/>
                    </a:cubicBezTo>
                    <a:cubicBezTo>
                      <a:pt x="93" y="7"/>
                      <a:pt x="44" y="52"/>
                      <a:pt x="28" y="110"/>
                    </a:cubicBezTo>
                    <a:cubicBezTo>
                      <a:pt x="0" y="207"/>
                      <a:pt x="84" y="291"/>
                      <a:pt x="178" y="291"/>
                    </a:cubicBezTo>
                    <a:lnTo>
                      <a:pt x="356" y="291"/>
                    </a:lnTo>
                    <a:lnTo>
                      <a:pt x="999" y="291"/>
                    </a:lnTo>
                    <a:lnTo>
                      <a:pt x="1007" y="291"/>
                    </a:lnTo>
                    <a:cubicBezTo>
                      <a:pt x="1036" y="291"/>
                      <a:pt x="1037" y="246"/>
                      <a:pt x="1008" y="245"/>
                    </a:cubicBezTo>
                    <a:cubicBezTo>
                      <a:pt x="1007" y="245"/>
                      <a:pt x="1007" y="245"/>
                      <a:pt x="1006" y="245"/>
                    </a:cubicBezTo>
                    <a:close/>
                  </a:path>
                </a:pathLst>
              </a:custGeom>
              <a:solidFill>
                <a:srgbClr val="00B0F0"/>
              </a:solidFill>
              <a:ln w="9525">
                <a:noFill/>
              </a:ln>
            </p:spPr>
            <p:txBody>
              <a:bodyPr/>
              <a:lstStyle/>
              <a:p>
                <a:endParaRPr lang="zh-CN" altLang="en-US"/>
              </a:p>
            </p:txBody>
          </p:sp>
          <p:sp>
            <p:nvSpPr>
              <p:cNvPr id="73736" name="Freeform 7"/>
              <p:cNvSpPr>
                <a:spLocks noEditPoints="1"/>
              </p:cNvSpPr>
              <p:nvPr/>
            </p:nvSpPr>
            <p:spPr>
              <a:xfrm>
                <a:off x="6199188" y="2305050"/>
                <a:ext cx="773113" cy="152400"/>
              </a:xfrm>
              <a:custGeom>
                <a:avLst/>
                <a:gdLst/>
                <a:ahLst/>
                <a:cxnLst>
                  <a:cxn ang="0">
                    <a:pos x="48762" y="152400"/>
                  </a:cxn>
                  <a:cxn ang="0">
                    <a:pos x="749174" y="152400"/>
                  </a:cxn>
                  <a:cxn ang="0">
                    <a:pos x="749174" y="114748"/>
                  </a:cxn>
                  <a:cxn ang="0">
                    <a:pos x="48762" y="114748"/>
                  </a:cxn>
                  <a:cxn ang="0">
                    <a:pos x="48762" y="152400"/>
                  </a:cxn>
                  <a:cxn ang="0">
                    <a:pos x="23938" y="95025"/>
                  </a:cxn>
                  <a:cxn ang="0">
                    <a:pos x="724350" y="95025"/>
                  </a:cxn>
                  <a:cxn ang="0">
                    <a:pos x="724350" y="57374"/>
                  </a:cxn>
                  <a:cxn ang="0">
                    <a:pos x="23938" y="57374"/>
                  </a:cxn>
                  <a:cxn ang="0">
                    <a:pos x="23938" y="95025"/>
                  </a:cxn>
                  <a:cxn ang="0">
                    <a:pos x="48762" y="37651"/>
                  </a:cxn>
                  <a:cxn ang="0">
                    <a:pos x="749174" y="37651"/>
                  </a:cxn>
                  <a:cxn ang="0">
                    <a:pos x="749174" y="0"/>
                  </a:cxn>
                  <a:cxn ang="0">
                    <a:pos x="48762" y="0"/>
                  </a:cxn>
                  <a:cxn ang="0">
                    <a:pos x="48762" y="37651"/>
                  </a:cxn>
                </a:cxnLst>
                <a:rect l="0" t="0" r="0" b="0"/>
                <a:pathLst>
                  <a:path w="872" h="170">
                    <a:moveTo>
                      <a:pt x="55" y="170"/>
                    </a:moveTo>
                    <a:lnTo>
                      <a:pt x="845" y="170"/>
                    </a:lnTo>
                    <a:cubicBezTo>
                      <a:pt x="872" y="170"/>
                      <a:pt x="872" y="128"/>
                      <a:pt x="845" y="128"/>
                    </a:cubicBezTo>
                    <a:lnTo>
                      <a:pt x="55" y="128"/>
                    </a:lnTo>
                    <a:cubicBezTo>
                      <a:pt x="28" y="128"/>
                      <a:pt x="28" y="170"/>
                      <a:pt x="55" y="170"/>
                    </a:cubicBezTo>
                    <a:close/>
                    <a:moveTo>
                      <a:pt x="27" y="106"/>
                    </a:moveTo>
                    <a:lnTo>
                      <a:pt x="817" y="106"/>
                    </a:lnTo>
                    <a:cubicBezTo>
                      <a:pt x="844" y="106"/>
                      <a:pt x="844" y="64"/>
                      <a:pt x="817" y="64"/>
                    </a:cubicBezTo>
                    <a:lnTo>
                      <a:pt x="27" y="64"/>
                    </a:lnTo>
                    <a:cubicBezTo>
                      <a:pt x="0" y="64"/>
                      <a:pt x="0" y="106"/>
                      <a:pt x="27" y="106"/>
                    </a:cubicBezTo>
                    <a:close/>
                    <a:moveTo>
                      <a:pt x="55" y="42"/>
                    </a:moveTo>
                    <a:lnTo>
                      <a:pt x="845" y="42"/>
                    </a:lnTo>
                    <a:cubicBezTo>
                      <a:pt x="872" y="42"/>
                      <a:pt x="872" y="0"/>
                      <a:pt x="845" y="0"/>
                    </a:cubicBezTo>
                    <a:lnTo>
                      <a:pt x="55" y="0"/>
                    </a:lnTo>
                    <a:cubicBezTo>
                      <a:pt x="28" y="0"/>
                      <a:pt x="28" y="42"/>
                      <a:pt x="55" y="42"/>
                    </a:cubicBezTo>
                    <a:close/>
                  </a:path>
                </a:pathLst>
              </a:custGeom>
              <a:solidFill>
                <a:srgbClr val="00B0F0"/>
              </a:solidFill>
              <a:ln w="9525">
                <a:noFill/>
              </a:ln>
            </p:spPr>
            <p:txBody>
              <a:bodyPr/>
              <a:lstStyle/>
              <a:p>
                <a:endParaRPr lang="zh-CN" altLang="en-US"/>
              </a:p>
            </p:txBody>
          </p:sp>
          <p:sp>
            <p:nvSpPr>
              <p:cNvPr id="73737" name="Freeform 16"/>
              <p:cNvSpPr/>
              <p:nvPr/>
            </p:nvSpPr>
            <p:spPr>
              <a:xfrm>
                <a:off x="6777038" y="2303463"/>
                <a:ext cx="87313" cy="84138"/>
              </a:xfrm>
              <a:custGeom>
                <a:avLst/>
                <a:gdLst/>
                <a:ahLst/>
                <a:cxnLst>
                  <a:cxn ang="0">
                    <a:pos x="0" y="0"/>
                  </a:cxn>
                  <a:cxn ang="0">
                    <a:pos x="87313" y="0"/>
                  </a:cxn>
                  <a:cxn ang="0">
                    <a:pos x="87313" y="84138"/>
                  </a:cxn>
                  <a:cxn ang="0">
                    <a:pos x="45861" y="66948"/>
                  </a:cxn>
                  <a:cxn ang="0">
                    <a:pos x="0" y="84138"/>
                  </a:cxn>
                  <a:cxn ang="0">
                    <a:pos x="0" y="0"/>
                  </a:cxn>
                </a:cxnLst>
                <a:rect l="0" t="0" r="0" b="0"/>
                <a:pathLst>
                  <a:path w="99" h="93">
                    <a:moveTo>
                      <a:pt x="0" y="0"/>
                    </a:moveTo>
                    <a:lnTo>
                      <a:pt x="99" y="0"/>
                    </a:lnTo>
                    <a:lnTo>
                      <a:pt x="99" y="93"/>
                    </a:lnTo>
                    <a:lnTo>
                      <a:pt x="52" y="74"/>
                    </a:lnTo>
                    <a:lnTo>
                      <a:pt x="0" y="93"/>
                    </a:lnTo>
                    <a:lnTo>
                      <a:pt x="0" y="0"/>
                    </a:lnTo>
                    <a:close/>
                  </a:path>
                </a:pathLst>
              </a:custGeom>
              <a:solidFill>
                <a:srgbClr val="ED7900"/>
              </a:solidFill>
              <a:ln w="9525">
                <a:noFill/>
              </a:ln>
            </p:spPr>
            <p:txBody>
              <a:bodyPr/>
              <a:lstStyle/>
              <a:p>
                <a:endParaRPr lang="zh-CN" altLang="en-US"/>
              </a:p>
            </p:txBody>
          </p:sp>
        </p:grpSp>
        <p:grpSp>
          <p:nvGrpSpPr>
            <p:cNvPr id="73738" name="组合 4097"/>
            <p:cNvGrpSpPr/>
            <p:nvPr/>
          </p:nvGrpSpPr>
          <p:grpSpPr>
            <a:xfrm>
              <a:off x="5797550" y="2540000"/>
              <a:ext cx="941388" cy="260350"/>
              <a:chOff x="5797550" y="2540000"/>
              <a:chExt cx="941388" cy="260350"/>
            </a:xfrm>
          </p:grpSpPr>
          <p:sp>
            <p:nvSpPr>
              <p:cNvPr id="73739" name="Freeform 8"/>
              <p:cNvSpPr/>
              <p:nvPr/>
            </p:nvSpPr>
            <p:spPr>
              <a:xfrm>
                <a:off x="5797550" y="2540000"/>
                <a:ext cx="941388" cy="260350"/>
              </a:xfrm>
              <a:custGeom>
                <a:avLst/>
                <a:gdLst/>
                <a:ahLst/>
                <a:cxnLst>
                  <a:cxn ang="0">
                    <a:pos x="913856" y="218444"/>
                  </a:cxn>
                  <a:cxn ang="0">
                    <a:pos x="367674" y="218444"/>
                  </a:cxn>
                  <a:cxn ang="0">
                    <a:pos x="176732" y="218444"/>
                  </a:cxn>
                  <a:cxn ang="0">
                    <a:pos x="134991" y="217552"/>
                  </a:cxn>
                  <a:cxn ang="0">
                    <a:pos x="71936" y="90052"/>
                  </a:cxn>
                  <a:cxn ang="0">
                    <a:pos x="200711" y="42797"/>
                  </a:cxn>
                  <a:cxn ang="0">
                    <a:pos x="396093" y="42797"/>
                  </a:cxn>
                  <a:cxn ang="0">
                    <a:pos x="913856" y="42797"/>
                  </a:cxn>
                  <a:cxn ang="0">
                    <a:pos x="913856" y="891"/>
                  </a:cxn>
                  <a:cxn ang="0">
                    <a:pos x="367674" y="891"/>
                  </a:cxn>
                  <a:cxn ang="0">
                    <a:pos x="176732" y="891"/>
                  </a:cxn>
                  <a:cxn ang="0">
                    <a:pos x="135879" y="1783"/>
                  </a:cxn>
                  <a:cxn ang="0">
                    <a:pos x="24866" y="98077"/>
                  </a:cxn>
                  <a:cxn ang="0">
                    <a:pos x="157194" y="260350"/>
                  </a:cxn>
                  <a:cxn ang="0">
                    <a:pos x="316164" y="260350"/>
                  </a:cxn>
                  <a:cxn ang="0">
                    <a:pos x="907640" y="260350"/>
                  </a:cxn>
                  <a:cxn ang="0">
                    <a:pos x="913856" y="260350"/>
                  </a:cxn>
                  <a:cxn ang="0">
                    <a:pos x="915633" y="218444"/>
                  </a:cxn>
                  <a:cxn ang="0">
                    <a:pos x="913856" y="218444"/>
                  </a:cxn>
                </a:cxnLst>
                <a:rect l="0" t="0" r="0" b="0"/>
                <a:pathLst>
                  <a:path w="1060" h="292">
                    <a:moveTo>
                      <a:pt x="1029" y="245"/>
                    </a:moveTo>
                    <a:lnTo>
                      <a:pt x="414" y="245"/>
                    </a:lnTo>
                    <a:lnTo>
                      <a:pt x="199" y="245"/>
                    </a:lnTo>
                    <a:cubicBezTo>
                      <a:pt x="184" y="245"/>
                      <a:pt x="167" y="246"/>
                      <a:pt x="152" y="244"/>
                    </a:cubicBezTo>
                    <a:cubicBezTo>
                      <a:pt x="86" y="234"/>
                      <a:pt x="52" y="159"/>
                      <a:pt x="81" y="101"/>
                    </a:cubicBezTo>
                    <a:cubicBezTo>
                      <a:pt x="110" y="42"/>
                      <a:pt x="172" y="48"/>
                      <a:pt x="226" y="48"/>
                    </a:cubicBezTo>
                    <a:lnTo>
                      <a:pt x="446" y="48"/>
                    </a:lnTo>
                    <a:lnTo>
                      <a:pt x="1029" y="48"/>
                    </a:lnTo>
                    <a:cubicBezTo>
                      <a:pt x="1060" y="48"/>
                      <a:pt x="1060" y="1"/>
                      <a:pt x="1029" y="1"/>
                    </a:cubicBezTo>
                    <a:lnTo>
                      <a:pt x="414" y="1"/>
                    </a:lnTo>
                    <a:lnTo>
                      <a:pt x="199" y="1"/>
                    </a:lnTo>
                    <a:cubicBezTo>
                      <a:pt x="184" y="1"/>
                      <a:pt x="169" y="0"/>
                      <a:pt x="153" y="2"/>
                    </a:cubicBezTo>
                    <a:cubicBezTo>
                      <a:pt x="93" y="8"/>
                      <a:pt x="44" y="53"/>
                      <a:pt x="28" y="110"/>
                    </a:cubicBezTo>
                    <a:cubicBezTo>
                      <a:pt x="0" y="208"/>
                      <a:pt x="83" y="292"/>
                      <a:pt x="177" y="292"/>
                    </a:cubicBezTo>
                    <a:lnTo>
                      <a:pt x="356" y="292"/>
                    </a:lnTo>
                    <a:lnTo>
                      <a:pt x="1022" y="292"/>
                    </a:lnTo>
                    <a:lnTo>
                      <a:pt x="1029" y="292"/>
                    </a:lnTo>
                    <a:cubicBezTo>
                      <a:pt x="1059" y="292"/>
                      <a:pt x="1060" y="246"/>
                      <a:pt x="1031" y="245"/>
                    </a:cubicBezTo>
                    <a:cubicBezTo>
                      <a:pt x="1030" y="245"/>
                      <a:pt x="1029" y="245"/>
                      <a:pt x="1029" y="245"/>
                    </a:cubicBezTo>
                    <a:close/>
                  </a:path>
                </a:pathLst>
              </a:custGeom>
              <a:solidFill>
                <a:srgbClr val="00B0F0"/>
              </a:solidFill>
              <a:ln w="9525">
                <a:noFill/>
              </a:ln>
            </p:spPr>
            <p:txBody>
              <a:bodyPr/>
              <a:lstStyle/>
              <a:p>
                <a:endParaRPr lang="zh-CN" altLang="en-US"/>
              </a:p>
            </p:txBody>
          </p:sp>
          <p:sp>
            <p:nvSpPr>
              <p:cNvPr id="73740" name="Freeform 9"/>
              <p:cNvSpPr>
                <a:spLocks noEditPoints="1"/>
              </p:cNvSpPr>
              <p:nvPr/>
            </p:nvSpPr>
            <p:spPr>
              <a:xfrm>
                <a:off x="5880100" y="2595563"/>
                <a:ext cx="830263" cy="150813"/>
              </a:xfrm>
              <a:custGeom>
                <a:avLst/>
                <a:gdLst/>
                <a:ahLst/>
                <a:cxnLst>
                  <a:cxn ang="0">
                    <a:pos x="47899" y="150813"/>
                  </a:cxn>
                  <a:cxn ang="0">
                    <a:pos x="806313" y="150813"/>
                  </a:cxn>
                  <a:cxn ang="0">
                    <a:pos x="806313" y="113332"/>
                  </a:cxn>
                  <a:cxn ang="0">
                    <a:pos x="47899" y="113332"/>
                  </a:cxn>
                  <a:cxn ang="0">
                    <a:pos x="47899" y="150813"/>
                  </a:cxn>
                  <a:cxn ang="0">
                    <a:pos x="23949" y="93700"/>
                  </a:cxn>
                  <a:cxn ang="0">
                    <a:pos x="781476" y="93700"/>
                  </a:cxn>
                  <a:cxn ang="0">
                    <a:pos x="781476" y="56220"/>
                  </a:cxn>
                  <a:cxn ang="0">
                    <a:pos x="23949" y="56220"/>
                  </a:cxn>
                  <a:cxn ang="0">
                    <a:pos x="23949" y="93700"/>
                  </a:cxn>
                  <a:cxn ang="0">
                    <a:pos x="47899" y="36587"/>
                  </a:cxn>
                  <a:cxn ang="0">
                    <a:pos x="806313" y="36587"/>
                  </a:cxn>
                  <a:cxn ang="0">
                    <a:pos x="806313" y="0"/>
                  </a:cxn>
                  <a:cxn ang="0">
                    <a:pos x="47899" y="0"/>
                  </a:cxn>
                  <a:cxn ang="0">
                    <a:pos x="47899" y="36587"/>
                  </a:cxn>
                </a:cxnLst>
                <a:rect l="0" t="0" r="0" b="0"/>
                <a:pathLst>
                  <a:path w="936" h="169">
                    <a:moveTo>
                      <a:pt x="54" y="169"/>
                    </a:moveTo>
                    <a:lnTo>
                      <a:pt x="909" y="169"/>
                    </a:lnTo>
                    <a:cubicBezTo>
                      <a:pt x="936" y="169"/>
                      <a:pt x="936" y="127"/>
                      <a:pt x="909" y="127"/>
                    </a:cubicBezTo>
                    <a:lnTo>
                      <a:pt x="54" y="127"/>
                    </a:lnTo>
                    <a:cubicBezTo>
                      <a:pt x="28" y="127"/>
                      <a:pt x="28" y="169"/>
                      <a:pt x="54" y="169"/>
                    </a:cubicBezTo>
                    <a:close/>
                    <a:moveTo>
                      <a:pt x="27" y="105"/>
                    </a:moveTo>
                    <a:lnTo>
                      <a:pt x="881" y="105"/>
                    </a:lnTo>
                    <a:cubicBezTo>
                      <a:pt x="908" y="105"/>
                      <a:pt x="908" y="63"/>
                      <a:pt x="881" y="63"/>
                    </a:cubicBezTo>
                    <a:lnTo>
                      <a:pt x="27" y="63"/>
                    </a:lnTo>
                    <a:cubicBezTo>
                      <a:pt x="0" y="63"/>
                      <a:pt x="0" y="105"/>
                      <a:pt x="27" y="105"/>
                    </a:cubicBezTo>
                    <a:close/>
                    <a:moveTo>
                      <a:pt x="54" y="41"/>
                    </a:moveTo>
                    <a:lnTo>
                      <a:pt x="909" y="41"/>
                    </a:lnTo>
                    <a:cubicBezTo>
                      <a:pt x="936" y="41"/>
                      <a:pt x="936" y="0"/>
                      <a:pt x="909" y="0"/>
                    </a:cubicBezTo>
                    <a:lnTo>
                      <a:pt x="54" y="0"/>
                    </a:lnTo>
                    <a:cubicBezTo>
                      <a:pt x="28" y="0"/>
                      <a:pt x="28" y="41"/>
                      <a:pt x="54" y="41"/>
                    </a:cubicBezTo>
                    <a:close/>
                  </a:path>
                </a:pathLst>
              </a:custGeom>
              <a:solidFill>
                <a:srgbClr val="00B0F0"/>
              </a:solidFill>
              <a:ln w="9525">
                <a:noFill/>
              </a:ln>
            </p:spPr>
            <p:txBody>
              <a:bodyPr/>
              <a:lstStyle/>
              <a:p>
                <a:endParaRPr lang="zh-CN" altLang="en-US"/>
              </a:p>
            </p:txBody>
          </p:sp>
          <p:sp>
            <p:nvSpPr>
              <p:cNvPr id="73741" name="Freeform 17"/>
              <p:cNvSpPr/>
              <p:nvPr/>
            </p:nvSpPr>
            <p:spPr>
              <a:xfrm>
                <a:off x="6540500" y="2593975"/>
                <a:ext cx="87313" cy="82550"/>
              </a:xfrm>
              <a:custGeom>
                <a:avLst/>
                <a:gdLst/>
                <a:ahLst/>
                <a:cxnLst>
                  <a:cxn ang="0">
                    <a:pos x="0" y="0"/>
                  </a:cxn>
                  <a:cxn ang="0">
                    <a:pos x="87313" y="0"/>
                  </a:cxn>
                  <a:cxn ang="0">
                    <a:pos x="87313" y="82550"/>
                  </a:cxn>
                  <a:cxn ang="0">
                    <a:pos x="45438" y="65684"/>
                  </a:cxn>
                  <a:cxn ang="0">
                    <a:pos x="0" y="82550"/>
                  </a:cxn>
                  <a:cxn ang="0">
                    <a:pos x="0" y="0"/>
                  </a:cxn>
                </a:cxnLst>
                <a:rect l="0" t="0" r="0" b="0"/>
                <a:pathLst>
                  <a:path w="98" h="93">
                    <a:moveTo>
                      <a:pt x="0" y="0"/>
                    </a:moveTo>
                    <a:lnTo>
                      <a:pt x="98" y="0"/>
                    </a:lnTo>
                    <a:lnTo>
                      <a:pt x="98" y="93"/>
                    </a:lnTo>
                    <a:lnTo>
                      <a:pt x="51" y="74"/>
                    </a:lnTo>
                    <a:lnTo>
                      <a:pt x="0" y="93"/>
                    </a:lnTo>
                    <a:lnTo>
                      <a:pt x="0" y="0"/>
                    </a:lnTo>
                    <a:close/>
                  </a:path>
                </a:pathLst>
              </a:custGeom>
              <a:solidFill>
                <a:srgbClr val="ED7900"/>
              </a:solidFill>
              <a:ln w="9525">
                <a:noFill/>
              </a:ln>
            </p:spPr>
            <p:txBody>
              <a:bodyPr/>
              <a:lstStyle/>
              <a:p>
                <a:endParaRPr lang="zh-CN" altLang="en-US"/>
              </a:p>
            </p:txBody>
          </p:sp>
        </p:grpSp>
        <p:grpSp>
          <p:nvGrpSpPr>
            <p:cNvPr id="73742" name="组合 4100"/>
            <p:cNvGrpSpPr/>
            <p:nvPr/>
          </p:nvGrpSpPr>
          <p:grpSpPr>
            <a:xfrm>
              <a:off x="5456238" y="2828925"/>
              <a:ext cx="998538" cy="260350"/>
              <a:chOff x="5456238" y="2828925"/>
              <a:chExt cx="998538" cy="260350"/>
            </a:xfrm>
          </p:grpSpPr>
          <p:sp>
            <p:nvSpPr>
              <p:cNvPr id="73743" name="Freeform 10"/>
              <p:cNvSpPr/>
              <p:nvPr/>
            </p:nvSpPr>
            <p:spPr>
              <a:xfrm>
                <a:off x="5456238" y="2828925"/>
                <a:ext cx="998538" cy="260350"/>
              </a:xfrm>
              <a:custGeom>
                <a:avLst/>
                <a:gdLst/>
                <a:ahLst/>
                <a:cxnLst>
                  <a:cxn ang="0">
                    <a:pos x="971022" y="219195"/>
                  </a:cxn>
                  <a:cxn ang="0">
                    <a:pos x="366574" y="219195"/>
                  </a:cxn>
                  <a:cxn ang="0">
                    <a:pos x="176630" y="219195"/>
                  </a:cxn>
                  <a:cxn ang="0">
                    <a:pos x="134913" y="217405"/>
                  </a:cxn>
                  <a:cxn ang="0">
                    <a:pos x="71894" y="89467"/>
                  </a:cxn>
                  <a:cxn ang="0">
                    <a:pos x="200595" y="42049"/>
                  </a:cxn>
                  <a:cxn ang="0">
                    <a:pos x="395864" y="42049"/>
                  </a:cxn>
                  <a:cxn ang="0">
                    <a:pos x="971910" y="42049"/>
                  </a:cxn>
                  <a:cxn ang="0">
                    <a:pos x="971910" y="0"/>
                  </a:cxn>
                  <a:cxn ang="0">
                    <a:pos x="366574" y="0"/>
                  </a:cxn>
                  <a:cxn ang="0">
                    <a:pos x="176630" y="0"/>
                  </a:cxn>
                  <a:cxn ang="0">
                    <a:pos x="135801" y="894"/>
                  </a:cxn>
                  <a:cxn ang="0">
                    <a:pos x="24852" y="97519"/>
                  </a:cxn>
                  <a:cxn ang="0">
                    <a:pos x="157103" y="260350"/>
                  </a:cxn>
                  <a:cxn ang="0">
                    <a:pos x="315981" y="260350"/>
                  </a:cxn>
                  <a:cxn ang="0">
                    <a:pos x="965697" y="260350"/>
                  </a:cxn>
                  <a:cxn ang="0">
                    <a:pos x="971910" y="260350"/>
                  </a:cxn>
                  <a:cxn ang="0">
                    <a:pos x="972797" y="219195"/>
                  </a:cxn>
                  <a:cxn ang="0">
                    <a:pos x="971022" y="219195"/>
                  </a:cxn>
                </a:cxnLst>
                <a:rect l="0" t="0" r="0" b="0"/>
                <a:pathLst>
                  <a:path w="1125" h="291">
                    <a:moveTo>
                      <a:pt x="1094" y="245"/>
                    </a:moveTo>
                    <a:lnTo>
                      <a:pt x="413" y="245"/>
                    </a:lnTo>
                    <a:lnTo>
                      <a:pt x="199" y="245"/>
                    </a:lnTo>
                    <a:cubicBezTo>
                      <a:pt x="184" y="245"/>
                      <a:pt x="167" y="246"/>
                      <a:pt x="152" y="243"/>
                    </a:cubicBezTo>
                    <a:cubicBezTo>
                      <a:pt x="85" y="233"/>
                      <a:pt x="52" y="158"/>
                      <a:pt x="81" y="100"/>
                    </a:cubicBezTo>
                    <a:cubicBezTo>
                      <a:pt x="110" y="42"/>
                      <a:pt x="172" y="47"/>
                      <a:pt x="226" y="47"/>
                    </a:cubicBezTo>
                    <a:lnTo>
                      <a:pt x="446" y="47"/>
                    </a:lnTo>
                    <a:lnTo>
                      <a:pt x="1095" y="47"/>
                    </a:lnTo>
                    <a:cubicBezTo>
                      <a:pt x="1125" y="47"/>
                      <a:pt x="1125" y="0"/>
                      <a:pt x="1095" y="0"/>
                    </a:cubicBezTo>
                    <a:lnTo>
                      <a:pt x="413" y="0"/>
                    </a:lnTo>
                    <a:lnTo>
                      <a:pt x="199" y="0"/>
                    </a:lnTo>
                    <a:cubicBezTo>
                      <a:pt x="184" y="0"/>
                      <a:pt x="168" y="0"/>
                      <a:pt x="153" y="1"/>
                    </a:cubicBezTo>
                    <a:cubicBezTo>
                      <a:pt x="92" y="7"/>
                      <a:pt x="44" y="52"/>
                      <a:pt x="28" y="109"/>
                    </a:cubicBezTo>
                    <a:cubicBezTo>
                      <a:pt x="0" y="207"/>
                      <a:pt x="83" y="291"/>
                      <a:pt x="177" y="291"/>
                    </a:cubicBezTo>
                    <a:lnTo>
                      <a:pt x="356" y="291"/>
                    </a:lnTo>
                    <a:lnTo>
                      <a:pt x="1088" y="291"/>
                    </a:lnTo>
                    <a:lnTo>
                      <a:pt x="1095" y="291"/>
                    </a:lnTo>
                    <a:cubicBezTo>
                      <a:pt x="1125" y="291"/>
                      <a:pt x="1125" y="246"/>
                      <a:pt x="1096" y="245"/>
                    </a:cubicBezTo>
                    <a:cubicBezTo>
                      <a:pt x="1096" y="245"/>
                      <a:pt x="1095" y="245"/>
                      <a:pt x="1094" y="245"/>
                    </a:cubicBezTo>
                    <a:close/>
                  </a:path>
                </a:pathLst>
              </a:custGeom>
              <a:solidFill>
                <a:srgbClr val="00B0F0"/>
              </a:solidFill>
              <a:ln w="9525">
                <a:noFill/>
              </a:ln>
            </p:spPr>
            <p:txBody>
              <a:bodyPr/>
              <a:lstStyle/>
              <a:p>
                <a:endParaRPr lang="zh-CN" altLang="en-US"/>
              </a:p>
            </p:txBody>
          </p:sp>
          <p:sp>
            <p:nvSpPr>
              <p:cNvPr id="73744" name="Freeform 11"/>
              <p:cNvSpPr>
                <a:spLocks noEditPoints="1"/>
              </p:cNvSpPr>
              <p:nvPr/>
            </p:nvSpPr>
            <p:spPr>
              <a:xfrm>
                <a:off x="5538788" y="2884488"/>
                <a:ext cx="868363" cy="150813"/>
              </a:xfrm>
              <a:custGeom>
                <a:avLst/>
                <a:gdLst/>
                <a:ahLst/>
                <a:cxnLst>
                  <a:cxn ang="0">
                    <a:pos x="47897" y="150813"/>
                  </a:cxn>
                  <a:cxn ang="0">
                    <a:pos x="844414" y="150813"/>
                  </a:cxn>
                  <a:cxn ang="0">
                    <a:pos x="844414" y="114225"/>
                  </a:cxn>
                  <a:cxn ang="0">
                    <a:pos x="47897" y="114225"/>
                  </a:cxn>
                  <a:cxn ang="0">
                    <a:pos x="47897" y="150813"/>
                  </a:cxn>
                  <a:cxn ang="0">
                    <a:pos x="23061" y="94592"/>
                  </a:cxn>
                  <a:cxn ang="0">
                    <a:pos x="819578" y="94592"/>
                  </a:cxn>
                  <a:cxn ang="0">
                    <a:pos x="819578" y="57112"/>
                  </a:cxn>
                  <a:cxn ang="0">
                    <a:pos x="23061" y="57112"/>
                  </a:cxn>
                  <a:cxn ang="0">
                    <a:pos x="23061" y="94592"/>
                  </a:cxn>
                  <a:cxn ang="0">
                    <a:pos x="47897" y="37480"/>
                  </a:cxn>
                  <a:cxn ang="0">
                    <a:pos x="844414" y="37480"/>
                  </a:cxn>
                  <a:cxn ang="0">
                    <a:pos x="844414" y="0"/>
                  </a:cxn>
                  <a:cxn ang="0">
                    <a:pos x="47897" y="0"/>
                  </a:cxn>
                  <a:cxn ang="0">
                    <a:pos x="47897" y="37480"/>
                  </a:cxn>
                </a:cxnLst>
                <a:rect l="0" t="0" r="0" b="0"/>
                <a:pathLst>
                  <a:path w="979" h="169">
                    <a:moveTo>
                      <a:pt x="54" y="169"/>
                    </a:moveTo>
                    <a:lnTo>
                      <a:pt x="952" y="169"/>
                    </a:lnTo>
                    <a:cubicBezTo>
                      <a:pt x="979" y="169"/>
                      <a:pt x="979" y="128"/>
                      <a:pt x="952" y="128"/>
                    </a:cubicBezTo>
                    <a:lnTo>
                      <a:pt x="54" y="128"/>
                    </a:lnTo>
                    <a:cubicBezTo>
                      <a:pt x="27" y="128"/>
                      <a:pt x="27" y="169"/>
                      <a:pt x="54" y="169"/>
                    </a:cubicBezTo>
                    <a:close/>
                    <a:moveTo>
                      <a:pt x="26" y="106"/>
                    </a:moveTo>
                    <a:lnTo>
                      <a:pt x="924" y="106"/>
                    </a:lnTo>
                    <a:cubicBezTo>
                      <a:pt x="951" y="106"/>
                      <a:pt x="951" y="64"/>
                      <a:pt x="924" y="64"/>
                    </a:cubicBezTo>
                    <a:lnTo>
                      <a:pt x="26" y="64"/>
                    </a:lnTo>
                    <a:cubicBezTo>
                      <a:pt x="0" y="64"/>
                      <a:pt x="0" y="106"/>
                      <a:pt x="26" y="106"/>
                    </a:cubicBezTo>
                    <a:close/>
                    <a:moveTo>
                      <a:pt x="54" y="42"/>
                    </a:moveTo>
                    <a:lnTo>
                      <a:pt x="952" y="42"/>
                    </a:lnTo>
                    <a:cubicBezTo>
                      <a:pt x="979" y="42"/>
                      <a:pt x="979" y="0"/>
                      <a:pt x="952" y="0"/>
                    </a:cubicBezTo>
                    <a:lnTo>
                      <a:pt x="54" y="0"/>
                    </a:lnTo>
                    <a:cubicBezTo>
                      <a:pt x="27" y="0"/>
                      <a:pt x="27" y="42"/>
                      <a:pt x="54" y="42"/>
                    </a:cubicBezTo>
                    <a:close/>
                  </a:path>
                </a:pathLst>
              </a:custGeom>
              <a:solidFill>
                <a:srgbClr val="00B0F0"/>
              </a:solidFill>
              <a:ln w="9525">
                <a:noFill/>
              </a:ln>
            </p:spPr>
            <p:txBody>
              <a:bodyPr/>
              <a:lstStyle/>
              <a:p>
                <a:endParaRPr lang="zh-CN" altLang="en-US"/>
              </a:p>
            </p:txBody>
          </p:sp>
          <p:sp>
            <p:nvSpPr>
              <p:cNvPr id="73745" name="Freeform 18"/>
              <p:cNvSpPr/>
              <p:nvPr/>
            </p:nvSpPr>
            <p:spPr>
              <a:xfrm>
                <a:off x="6234113" y="2884488"/>
                <a:ext cx="87313" cy="82550"/>
              </a:xfrm>
              <a:custGeom>
                <a:avLst/>
                <a:gdLst/>
                <a:ahLst/>
                <a:cxnLst>
                  <a:cxn ang="0">
                    <a:pos x="0" y="0"/>
                  </a:cxn>
                  <a:cxn ang="0">
                    <a:pos x="87313" y="0"/>
                  </a:cxn>
                  <a:cxn ang="0">
                    <a:pos x="87313" y="82550"/>
                  </a:cxn>
                  <a:cxn ang="0">
                    <a:pos x="45861" y="66572"/>
                  </a:cxn>
                  <a:cxn ang="0">
                    <a:pos x="0" y="82550"/>
                  </a:cxn>
                  <a:cxn ang="0">
                    <a:pos x="0" y="0"/>
                  </a:cxn>
                </a:cxnLst>
                <a:rect l="0" t="0" r="0" b="0"/>
                <a:pathLst>
                  <a:path w="99" h="93">
                    <a:moveTo>
                      <a:pt x="0" y="0"/>
                    </a:moveTo>
                    <a:lnTo>
                      <a:pt x="99" y="0"/>
                    </a:lnTo>
                    <a:lnTo>
                      <a:pt x="99" y="93"/>
                    </a:lnTo>
                    <a:lnTo>
                      <a:pt x="52" y="75"/>
                    </a:lnTo>
                    <a:lnTo>
                      <a:pt x="0" y="93"/>
                    </a:lnTo>
                    <a:lnTo>
                      <a:pt x="0" y="0"/>
                    </a:lnTo>
                    <a:close/>
                  </a:path>
                </a:pathLst>
              </a:custGeom>
              <a:solidFill>
                <a:srgbClr val="ED7900"/>
              </a:solidFill>
              <a:ln w="9525">
                <a:noFill/>
              </a:ln>
            </p:spPr>
            <p:txBody>
              <a:bodyPr/>
              <a:lstStyle/>
              <a:p>
                <a:endParaRPr lang="zh-CN" altLang="en-US"/>
              </a:p>
            </p:txBody>
          </p:sp>
        </p:grp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61" name="直接连接符 4"/>
          <p:cNvCxnSpPr/>
          <p:nvPr/>
        </p:nvCxnSpPr>
        <p:spPr>
          <a:xfrm rot="5400000" flipH="1" flipV="1">
            <a:off x="6815138" y="3171825"/>
            <a:ext cx="317500" cy="1588"/>
          </a:xfrm>
          <a:prstGeom prst="line">
            <a:avLst/>
          </a:prstGeom>
          <a:ln w="9525" cap="flat" cmpd="sng">
            <a:solidFill>
              <a:srgbClr val="00CC98"/>
            </a:solidFill>
            <a:prstDash val="solid"/>
            <a:headEnd type="none" w="med" len="med"/>
            <a:tailEnd type="none" w="med" len="med"/>
          </a:ln>
        </p:spPr>
      </p:cxnSp>
      <p:cxnSp>
        <p:nvCxnSpPr>
          <p:cNvPr id="15362" name="直接连接符 5"/>
          <p:cNvCxnSpPr/>
          <p:nvPr/>
        </p:nvCxnSpPr>
        <p:spPr>
          <a:xfrm rot="5400000" flipH="1" flipV="1">
            <a:off x="7858125" y="3524250"/>
            <a:ext cx="384175" cy="0"/>
          </a:xfrm>
          <a:prstGeom prst="line">
            <a:avLst/>
          </a:prstGeom>
          <a:ln w="9525" cap="flat" cmpd="sng">
            <a:solidFill>
              <a:srgbClr val="00CC98"/>
            </a:solidFill>
            <a:prstDash val="solid"/>
            <a:headEnd type="none" w="med" len="med"/>
            <a:tailEnd type="none" w="med" len="med"/>
          </a:ln>
        </p:spPr>
      </p:cxnSp>
      <p:sp>
        <p:nvSpPr>
          <p:cNvPr id="23556" name="左大括号 7"/>
          <p:cNvSpPr/>
          <p:nvPr/>
        </p:nvSpPr>
        <p:spPr>
          <a:xfrm rot="-5400000">
            <a:off x="3731816" y="3483372"/>
            <a:ext cx="317500" cy="908844"/>
          </a:xfrm>
          <a:prstGeom prst="leftBrace">
            <a:avLst>
              <a:gd name="adj1" fmla="val 8146"/>
              <a:gd name="adj2" fmla="val 50000"/>
            </a:avLst>
          </a:prstGeom>
          <a:noFill/>
          <a:ln w="9525" cap="flat" cmpd="sng">
            <a:solidFill>
              <a:schemeClr val="accent1"/>
            </a:solidFill>
            <a:prstDash val="solid"/>
            <a:headEnd type="none" w="med" len="med"/>
            <a:tailEnd type="none" w="med" len="med"/>
          </a:ln>
        </p:spPr>
        <p:txBody>
          <a:bodyPr vert="eaVert" anchor="ctr" anchorCtr="0"/>
          <a:lstStyle/>
          <a:p>
            <a:pPr algn="ctr" eaLnBrk="0" hangingPunct="0"/>
            <a:endParaRPr lang="zh-CN" altLang="en-US" sz="1500" dirty="0">
              <a:latin typeface="楷体" panose="02010609060101010101" pitchFamily="49" charset="-122"/>
              <a:ea typeface="楷体" panose="02010609060101010101" pitchFamily="49" charset="-122"/>
            </a:endParaRPr>
          </a:p>
        </p:txBody>
      </p:sp>
      <p:cxnSp>
        <p:nvCxnSpPr>
          <p:cNvPr id="15364" name="直接箭头连接符 4"/>
          <p:cNvCxnSpPr/>
          <p:nvPr/>
        </p:nvCxnSpPr>
        <p:spPr>
          <a:xfrm flipV="1">
            <a:off x="3051175" y="3322638"/>
            <a:ext cx="6773863" cy="9525"/>
          </a:xfrm>
          <a:prstGeom prst="straightConnector1">
            <a:avLst/>
          </a:prstGeom>
          <a:ln w="9525" cap="flat" cmpd="sng">
            <a:solidFill>
              <a:srgbClr val="00CC98"/>
            </a:solidFill>
            <a:prstDash val="solid"/>
            <a:headEnd type="none" w="med" len="med"/>
            <a:tailEnd type="arrow" w="med" len="med"/>
          </a:ln>
        </p:spPr>
      </p:cxnSp>
      <p:cxnSp>
        <p:nvCxnSpPr>
          <p:cNvPr id="15365" name="直接箭头连接符 11"/>
          <p:cNvCxnSpPr/>
          <p:nvPr/>
        </p:nvCxnSpPr>
        <p:spPr>
          <a:xfrm rot="5400000" flipH="1" flipV="1">
            <a:off x="1966913" y="3360738"/>
            <a:ext cx="2032000" cy="0"/>
          </a:xfrm>
          <a:prstGeom prst="straightConnector1">
            <a:avLst/>
          </a:prstGeom>
          <a:ln w="9525" cap="flat" cmpd="sng">
            <a:solidFill>
              <a:srgbClr val="00CC98"/>
            </a:solidFill>
            <a:prstDash val="solid"/>
            <a:headEnd type="none" w="med" len="med"/>
            <a:tailEnd type="arrow" w="med" len="med"/>
          </a:ln>
        </p:spPr>
      </p:cxnSp>
      <p:sp>
        <p:nvSpPr>
          <p:cNvPr id="15366" name="TextBox 12"/>
          <p:cNvSpPr txBox="1"/>
          <p:nvPr/>
        </p:nvSpPr>
        <p:spPr>
          <a:xfrm>
            <a:off x="2343150" y="2659063"/>
            <a:ext cx="561975" cy="3230245"/>
          </a:xfrm>
          <a:prstGeom prst="rect">
            <a:avLst/>
          </a:prstGeom>
          <a:noFill/>
          <a:ln w="9525">
            <a:noFill/>
          </a:ln>
        </p:spPr>
        <p:txBody>
          <a:bodyPr>
            <a:spAutoFit/>
          </a:bodyPr>
          <a:lstStyle/>
          <a:p>
            <a:pPr eaLnBrk="0" hangingPunct="0"/>
            <a:r>
              <a:rPr lang="zh-CN" altLang="en-US" b="1" dirty="0">
                <a:latin typeface="楷体" panose="02010609060101010101" pitchFamily="49" charset="-122"/>
                <a:ea typeface="楷体" panose="02010609060101010101" pitchFamily="49" charset="-122"/>
              </a:rPr>
              <a:t>政治</a:t>
            </a:r>
          </a:p>
          <a:p>
            <a:pPr eaLnBrk="0" hangingPunct="0"/>
            <a:endParaRPr lang="zh-CN" altLang="en-US" sz="600" b="1" dirty="0">
              <a:latin typeface="楷体" panose="02010609060101010101" pitchFamily="49" charset="-122"/>
              <a:ea typeface="楷体" panose="02010609060101010101" pitchFamily="49" charset="-122"/>
            </a:endParaRPr>
          </a:p>
          <a:p>
            <a:pPr eaLnBrk="0" hangingPunct="0"/>
            <a:r>
              <a:rPr lang="zh-CN" altLang="en-US" b="1" dirty="0">
                <a:latin typeface="楷体" panose="02010609060101010101" pitchFamily="49" charset="-122"/>
                <a:ea typeface="楷体" panose="02010609060101010101" pitchFamily="49" charset="-122"/>
              </a:rPr>
              <a:t>经济</a:t>
            </a:r>
          </a:p>
          <a:p>
            <a:pPr eaLnBrk="0" hangingPunct="0"/>
            <a:endParaRPr lang="zh-CN" altLang="en-US" sz="600" b="1" dirty="0">
              <a:latin typeface="楷体" panose="02010609060101010101" pitchFamily="49" charset="-122"/>
              <a:ea typeface="楷体" panose="02010609060101010101" pitchFamily="49" charset="-122"/>
            </a:endParaRPr>
          </a:p>
          <a:p>
            <a:pPr eaLnBrk="0" hangingPunct="0"/>
            <a:r>
              <a:rPr lang="zh-CN" altLang="en-US" b="1" dirty="0">
                <a:latin typeface="楷体" panose="02010609060101010101" pitchFamily="49" charset="-122"/>
                <a:ea typeface="楷体" panose="02010609060101010101" pitchFamily="49" charset="-122"/>
              </a:rPr>
              <a:t>社会</a:t>
            </a:r>
          </a:p>
          <a:p>
            <a:pPr eaLnBrk="0" hangingPunct="0"/>
            <a:endParaRPr lang="zh-CN" altLang="en-US" sz="600" b="1" dirty="0">
              <a:latin typeface="楷体" panose="02010609060101010101" pitchFamily="49" charset="-122"/>
              <a:ea typeface="楷体" panose="02010609060101010101" pitchFamily="49" charset="-122"/>
            </a:endParaRPr>
          </a:p>
          <a:p>
            <a:pPr eaLnBrk="0" hangingPunct="0"/>
            <a:r>
              <a:rPr lang="zh-CN" altLang="en-US" b="1" dirty="0">
                <a:latin typeface="楷体" panose="02010609060101010101" pitchFamily="49" charset="-122"/>
                <a:ea typeface="楷体" panose="02010609060101010101" pitchFamily="49" charset="-122"/>
              </a:rPr>
              <a:t>文化</a:t>
            </a:r>
          </a:p>
          <a:p>
            <a:pPr eaLnBrk="0" hangingPunct="0"/>
            <a:endParaRPr lang="zh-CN" altLang="en-US" sz="600" b="1" dirty="0">
              <a:latin typeface="楷体" panose="02010609060101010101" pitchFamily="49" charset="-122"/>
              <a:ea typeface="楷体" panose="02010609060101010101" pitchFamily="49" charset="-122"/>
            </a:endParaRPr>
          </a:p>
          <a:p>
            <a:pPr eaLnBrk="0" hangingPunct="0"/>
            <a:r>
              <a:rPr lang="zh-CN" altLang="en-US" b="1" dirty="0">
                <a:latin typeface="楷体" panose="02010609060101010101" pitchFamily="49" charset="-122"/>
                <a:ea typeface="楷体" panose="02010609060101010101" pitchFamily="49" charset="-122"/>
              </a:rPr>
              <a:t>外交</a:t>
            </a:r>
          </a:p>
        </p:txBody>
      </p:sp>
      <p:cxnSp>
        <p:nvCxnSpPr>
          <p:cNvPr id="15367" name="直接连接符 13"/>
          <p:cNvCxnSpPr/>
          <p:nvPr/>
        </p:nvCxnSpPr>
        <p:spPr>
          <a:xfrm rot="5400000" flipH="1" flipV="1">
            <a:off x="3278188" y="3108325"/>
            <a:ext cx="317500" cy="1588"/>
          </a:xfrm>
          <a:prstGeom prst="line">
            <a:avLst/>
          </a:prstGeom>
          <a:ln w="9525" cap="flat" cmpd="sng">
            <a:solidFill>
              <a:srgbClr val="00CC98"/>
            </a:solidFill>
            <a:prstDash val="solid"/>
            <a:headEnd type="none" w="med" len="med"/>
            <a:tailEnd type="none" w="med" len="med"/>
          </a:ln>
        </p:spPr>
      </p:cxnSp>
      <p:cxnSp>
        <p:nvCxnSpPr>
          <p:cNvPr id="15368" name="直接连接符 14"/>
          <p:cNvCxnSpPr/>
          <p:nvPr/>
        </p:nvCxnSpPr>
        <p:spPr>
          <a:xfrm rot="5400000">
            <a:off x="4200525" y="3552825"/>
            <a:ext cx="381000" cy="3175"/>
          </a:xfrm>
          <a:prstGeom prst="line">
            <a:avLst/>
          </a:prstGeom>
          <a:ln w="9525" cap="flat" cmpd="sng">
            <a:solidFill>
              <a:srgbClr val="00CC98"/>
            </a:solidFill>
            <a:prstDash val="solid"/>
            <a:headEnd type="none" w="med" len="med"/>
            <a:tailEnd type="none" w="med" len="med"/>
          </a:ln>
        </p:spPr>
      </p:cxnSp>
      <p:cxnSp>
        <p:nvCxnSpPr>
          <p:cNvPr id="15369" name="直接连接符 15"/>
          <p:cNvCxnSpPr/>
          <p:nvPr/>
        </p:nvCxnSpPr>
        <p:spPr>
          <a:xfrm rot="5400000" flipH="1" flipV="1">
            <a:off x="5341938" y="3160713"/>
            <a:ext cx="317500" cy="3175"/>
          </a:xfrm>
          <a:prstGeom prst="line">
            <a:avLst/>
          </a:prstGeom>
          <a:ln w="9525" cap="flat" cmpd="sng">
            <a:solidFill>
              <a:srgbClr val="00CC98"/>
            </a:solidFill>
            <a:prstDash val="solid"/>
            <a:headEnd type="none" w="med" len="med"/>
            <a:tailEnd type="none" w="med" len="med"/>
          </a:ln>
        </p:spPr>
      </p:cxnSp>
      <p:cxnSp>
        <p:nvCxnSpPr>
          <p:cNvPr id="15370" name="直接连接符 16"/>
          <p:cNvCxnSpPr/>
          <p:nvPr/>
        </p:nvCxnSpPr>
        <p:spPr>
          <a:xfrm rot="5400000">
            <a:off x="6234113" y="3462338"/>
            <a:ext cx="381000" cy="3175"/>
          </a:xfrm>
          <a:prstGeom prst="line">
            <a:avLst/>
          </a:prstGeom>
          <a:ln w="9525" cap="flat" cmpd="sng">
            <a:solidFill>
              <a:srgbClr val="00CC98"/>
            </a:solidFill>
            <a:prstDash val="solid"/>
            <a:headEnd type="none" w="med" len="med"/>
            <a:tailEnd type="none" w="med" len="med"/>
          </a:ln>
        </p:spPr>
      </p:cxnSp>
      <p:sp>
        <p:nvSpPr>
          <p:cNvPr id="23564" name="TextBox 23"/>
          <p:cNvSpPr txBox="1"/>
          <p:nvPr/>
        </p:nvSpPr>
        <p:spPr>
          <a:xfrm>
            <a:off x="2916238" y="3351213"/>
            <a:ext cx="1011237" cy="460375"/>
          </a:xfrm>
          <a:prstGeom prst="rect">
            <a:avLst/>
          </a:prstGeom>
          <a:noFill/>
          <a:ln w="9525">
            <a:noFill/>
          </a:ln>
        </p:spPr>
        <p:txBody>
          <a:bodyPr>
            <a:spAutoFit/>
          </a:bodyPr>
          <a:lstStyle/>
          <a:p>
            <a:pPr algn="ctr" eaLnBrk="0" hangingPunct="0"/>
            <a:r>
              <a:rPr lang="en-US" altLang="zh-CN" sz="1200">
                <a:latin typeface="楷体" panose="02010609060101010101" pitchFamily="49" charset="-122"/>
                <a:ea typeface="楷体" panose="02010609060101010101" pitchFamily="49" charset="-122"/>
              </a:rPr>
              <a:t>1919</a:t>
            </a:r>
          </a:p>
          <a:p>
            <a:pPr algn="ctr" eaLnBrk="0" hangingPunct="0"/>
            <a:r>
              <a:rPr lang="zh-CN" altLang="en-US" sz="1200" dirty="0">
                <a:latin typeface="楷体" panose="02010609060101010101" pitchFamily="49" charset="-122"/>
                <a:ea typeface="楷体" panose="02010609060101010101" pitchFamily="49" charset="-122"/>
              </a:rPr>
              <a:t>新文化运动</a:t>
            </a:r>
          </a:p>
        </p:txBody>
      </p:sp>
      <p:sp>
        <p:nvSpPr>
          <p:cNvPr id="23565" name="TextBox 24"/>
          <p:cNvSpPr txBox="1"/>
          <p:nvPr/>
        </p:nvSpPr>
        <p:spPr>
          <a:xfrm>
            <a:off x="3883025" y="2836863"/>
            <a:ext cx="877888" cy="460375"/>
          </a:xfrm>
          <a:prstGeom prst="rect">
            <a:avLst/>
          </a:prstGeom>
          <a:noFill/>
          <a:ln w="9525">
            <a:noFill/>
          </a:ln>
        </p:spPr>
        <p:txBody>
          <a:bodyPr>
            <a:spAutoFit/>
          </a:bodyPr>
          <a:lstStyle/>
          <a:p>
            <a:pPr algn="ctr" eaLnBrk="0" hangingPunct="0"/>
            <a:r>
              <a:rPr lang="en-US" altLang="zh-CN" sz="1200">
                <a:latin typeface="楷体" panose="02010609060101010101" pitchFamily="49" charset="-122"/>
                <a:ea typeface="楷体" panose="02010609060101010101" pitchFamily="49" charset="-122"/>
              </a:rPr>
              <a:t>1978</a:t>
            </a:r>
          </a:p>
          <a:p>
            <a:pPr eaLnBrk="0" hangingPunct="0"/>
            <a:r>
              <a:rPr lang="zh-CN" altLang="en-US" sz="1200" dirty="0">
                <a:latin typeface="楷体" panose="02010609060101010101" pitchFamily="49" charset="-122"/>
                <a:ea typeface="楷体" panose="02010609060101010101" pitchFamily="49" charset="-122"/>
              </a:rPr>
              <a:t>改革开放</a:t>
            </a:r>
          </a:p>
        </p:txBody>
      </p:sp>
      <p:sp>
        <p:nvSpPr>
          <p:cNvPr id="23566" name="TextBox 26"/>
          <p:cNvSpPr txBox="1"/>
          <p:nvPr/>
        </p:nvSpPr>
        <p:spPr>
          <a:xfrm>
            <a:off x="5030788" y="3475038"/>
            <a:ext cx="992187" cy="460375"/>
          </a:xfrm>
          <a:prstGeom prst="rect">
            <a:avLst/>
          </a:prstGeom>
          <a:noFill/>
          <a:ln w="9525">
            <a:noFill/>
          </a:ln>
        </p:spPr>
        <p:txBody>
          <a:bodyPr>
            <a:spAutoFit/>
          </a:bodyPr>
          <a:lstStyle/>
          <a:p>
            <a:pPr algn="ctr" eaLnBrk="0" hangingPunct="0"/>
            <a:r>
              <a:rPr lang="en-US" altLang="zh-CN" sz="1200">
                <a:latin typeface="楷体" panose="02010609060101010101" pitchFamily="49" charset="-122"/>
                <a:ea typeface="楷体" panose="02010609060101010101" pitchFamily="49" charset="-122"/>
              </a:rPr>
              <a:t>1997</a:t>
            </a:r>
          </a:p>
          <a:p>
            <a:pPr eaLnBrk="0" hangingPunct="0"/>
            <a:r>
              <a:rPr lang="zh-CN" altLang="en-US" sz="1200" dirty="0">
                <a:latin typeface="楷体" panose="02010609060101010101" pitchFamily="49" charset="-122"/>
                <a:ea typeface="楷体" panose="02010609060101010101" pitchFamily="49" charset="-122"/>
              </a:rPr>
              <a:t>十五大召开</a:t>
            </a:r>
          </a:p>
        </p:txBody>
      </p:sp>
      <p:sp>
        <p:nvSpPr>
          <p:cNvPr id="23567" name="TextBox 27"/>
          <p:cNvSpPr txBox="1"/>
          <p:nvPr/>
        </p:nvSpPr>
        <p:spPr>
          <a:xfrm>
            <a:off x="5888038" y="2757488"/>
            <a:ext cx="1033462" cy="460375"/>
          </a:xfrm>
          <a:prstGeom prst="rect">
            <a:avLst/>
          </a:prstGeom>
          <a:noFill/>
          <a:ln w="9525">
            <a:noFill/>
          </a:ln>
        </p:spPr>
        <p:txBody>
          <a:bodyPr>
            <a:spAutoFit/>
          </a:bodyPr>
          <a:lstStyle/>
          <a:p>
            <a:pPr algn="ctr" eaLnBrk="0" hangingPunct="0"/>
            <a:r>
              <a:rPr lang="en-US" altLang="zh-CN" sz="1200">
                <a:latin typeface="楷体" panose="02010609060101010101" pitchFamily="49" charset="-122"/>
                <a:ea typeface="楷体" panose="02010609060101010101" pitchFamily="49" charset="-122"/>
              </a:rPr>
              <a:t>2002</a:t>
            </a:r>
          </a:p>
          <a:p>
            <a:pPr eaLnBrk="0" hangingPunct="0"/>
            <a:r>
              <a:rPr lang="zh-CN" altLang="en-US" sz="1200" dirty="0">
                <a:latin typeface="楷体" panose="02010609060101010101" pitchFamily="49" charset="-122"/>
                <a:ea typeface="楷体" panose="02010609060101010101" pitchFamily="49" charset="-122"/>
              </a:rPr>
              <a:t>十六大召开</a:t>
            </a:r>
          </a:p>
        </p:txBody>
      </p:sp>
      <p:sp>
        <p:nvSpPr>
          <p:cNvPr id="23568" name="TextBox 28"/>
          <p:cNvSpPr txBox="1"/>
          <p:nvPr/>
        </p:nvSpPr>
        <p:spPr>
          <a:xfrm>
            <a:off x="6550025" y="3487738"/>
            <a:ext cx="1131888" cy="460375"/>
          </a:xfrm>
          <a:prstGeom prst="rect">
            <a:avLst/>
          </a:prstGeom>
          <a:noFill/>
          <a:ln w="9525">
            <a:noFill/>
          </a:ln>
        </p:spPr>
        <p:txBody>
          <a:bodyPr>
            <a:spAutoFit/>
          </a:bodyPr>
          <a:lstStyle/>
          <a:p>
            <a:pPr algn="ctr" eaLnBrk="0" hangingPunct="0"/>
            <a:r>
              <a:rPr lang="en-US" altLang="zh-CN" sz="1200">
                <a:latin typeface="楷体" panose="02010609060101010101" pitchFamily="49" charset="-122"/>
                <a:ea typeface="楷体" panose="02010609060101010101" pitchFamily="49" charset="-122"/>
              </a:rPr>
              <a:t>2003</a:t>
            </a:r>
          </a:p>
          <a:p>
            <a:pPr eaLnBrk="0" hangingPunct="0"/>
            <a:r>
              <a:rPr lang="zh-CN" altLang="en-US" sz="1200" dirty="0">
                <a:latin typeface="楷体" panose="02010609060101010101" pitchFamily="49" charset="-122"/>
                <a:ea typeface="楷体" panose="02010609060101010101" pitchFamily="49" charset="-122"/>
              </a:rPr>
              <a:t> 科学发展观</a:t>
            </a:r>
          </a:p>
        </p:txBody>
      </p:sp>
      <p:sp>
        <p:nvSpPr>
          <p:cNvPr id="23569" name="TextBox 32"/>
          <p:cNvSpPr txBox="1"/>
          <p:nvPr/>
        </p:nvSpPr>
        <p:spPr>
          <a:xfrm>
            <a:off x="7681913" y="2770188"/>
            <a:ext cx="817562" cy="460375"/>
          </a:xfrm>
          <a:prstGeom prst="rect">
            <a:avLst/>
          </a:prstGeom>
          <a:noFill/>
          <a:ln w="9525">
            <a:noFill/>
          </a:ln>
        </p:spPr>
        <p:txBody>
          <a:bodyPr>
            <a:spAutoFit/>
          </a:bodyPr>
          <a:lstStyle/>
          <a:p>
            <a:pPr algn="ctr" eaLnBrk="0" hangingPunct="0"/>
            <a:r>
              <a:rPr lang="en-US" altLang="zh-CN" sz="1200">
                <a:latin typeface="楷体" panose="02010609060101010101" pitchFamily="49" charset="-122"/>
                <a:ea typeface="楷体" panose="02010609060101010101" pitchFamily="49" charset="-122"/>
              </a:rPr>
              <a:t>2012</a:t>
            </a:r>
          </a:p>
          <a:p>
            <a:pPr algn="ctr" eaLnBrk="0" hangingPunct="0"/>
            <a:r>
              <a:rPr lang="zh-CN" altLang="zh-CN" sz="1200" dirty="0">
                <a:latin typeface="楷体" panose="02010609060101010101" pitchFamily="49" charset="-122"/>
                <a:ea typeface="楷体" panose="02010609060101010101" pitchFamily="49" charset="-122"/>
              </a:rPr>
              <a:t>十八大</a:t>
            </a:r>
          </a:p>
        </p:txBody>
      </p:sp>
      <p:sp>
        <p:nvSpPr>
          <p:cNvPr id="23570" name="左大括号 23"/>
          <p:cNvSpPr/>
          <p:nvPr/>
        </p:nvSpPr>
        <p:spPr>
          <a:xfrm rot="-5400000">
            <a:off x="5789613" y="3536950"/>
            <a:ext cx="317500" cy="955675"/>
          </a:xfrm>
          <a:prstGeom prst="leftBrace">
            <a:avLst>
              <a:gd name="adj1" fmla="val 8263"/>
              <a:gd name="adj2" fmla="val 50000"/>
            </a:avLst>
          </a:prstGeom>
          <a:noFill/>
          <a:ln w="9525" cap="flat" cmpd="sng">
            <a:solidFill>
              <a:schemeClr val="accent1"/>
            </a:solidFill>
            <a:prstDash val="solid"/>
            <a:headEnd type="none" w="med" len="med"/>
            <a:tailEnd type="none" w="med" len="med"/>
          </a:ln>
        </p:spPr>
        <p:txBody>
          <a:bodyPr vert="eaVert" anchor="ctr" anchorCtr="0"/>
          <a:lstStyle/>
          <a:p>
            <a:pPr algn="ctr" eaLnBrk="0" hangingPunct="0"/>
            <a:endParaRPr lang="zh-CN" altLang="en-US" sz="1500" dirty="0">
              <a:latin typeface="楷体" panose="02010609060101010101" pitchFamily="49" charset="-122"/>
              <a:ea typeface="楷体" panose="02010609060101010101" pitchFamily="49" charset="-122"/>
            </a:endParaRPr>
          </a:p>
        </p:txBody>
      </p:sp>
      <p:sp>
        <p:nvSpPr>
          <p:cNvPr id="31763" name="左大括号 24"/>
          <p:cNvSpPr/>
          <p:nvPr/>
        </p:nvSpPr>
        <p:spPr>
          <a:xfrm rot="5400000">
            <a:off x="4748213" y="2109788"/>
            <a:ext cx="317500" cy="1123950"/>
          </a:xfrm>
          <a:prstGeom prst="leftBrace">
            <a:avLst>
              <a:gd name="adj1" fmla="val 8145"/>
              <a:gd name="adj2" fmla="val 50000"/>
            </a:avLst>
          </a:prstGeom>
          <a:noFill/>
          <a:ln w="9525" cap="flat" cmpd="sng">
            <a:solidFill>
              <a:schemeClr val="accent1"/>
            </a:solidFill>
            <a:prstDash val="solid"/>
            <a:headEnd type="none" w="med" len="med"/>
            <a:tailEnd type="none" w="med" len="med"/>
          </a:ln>
        </p:spPr>
        <p:txBody>
          <a:bodyPr rot="10800000" vert="eaVert" anchor="ctr" anchorCtr="0"/>
          <a:lstStyle/>
          <a:p>
            <a:pPr algn="ctr" eaLnBrk="0" hangingPunct="0"/>
            <a:endParaRPr lang="zh-CN" altLang="en-US" sz="1500" dirty="0">
              <a:latin typeface="楷体" panose="02010609060101010101" pitchFamily="49" charset="-122"/>
              <a:ea typeface="楷体" panose="02010609060101010101" pitchFamily="49" charset="-122"/>
            </a:endParaRPr>
          </a:p>
        </p:txBody>
      </p:sp>
      <p:sp>
        <p:nvSpPr>
          <p:cNvPr id="31764" name="左大括号 25"/>
          <p:cNvSpPr/>
          <p:nvPr/>
        </p:nvSpPr>
        <p:spPr>
          <a:xfrm rot="5400000">
            <a:off x="7364413" y="2224088"/>
            <a:ext cx="317500" cy="1123950"/>
          </a:xfrm>
          <a:prstGeom prst="leftBrace">
            <a:avLst>
              <a:gd name="adj1" fmla="val 8145"/>
              <a:gd name="adj2" fmla="val 50000"/>
            </a:avLst>
          </a:prstGeom>
          <a:noFill/>
          <a:ln w="9525" cap="flat" cmpd="sng">
            <a:solidFill>
              <a:schemeClr val="accent1"/>
            </a:solidFill>
            <a:prstDash val="solid"/>
            <a:headEnd type="none" w="med" len="med"/>
            <a:tailEnd type="none" w="med" len="med"/>
          </a:ln>
        </p:spPr>
        <p:txBody>
          <a:bodyPr rot="10800000" vert="eaVert" anchor="ctr" anchorCtr="0"/>
          <a:lstStyle/>
          <a:p>
            <a:pPr algn="ctr" eaLnBrk="0" hangingPunct="0"/>
            <a:endParaRPr lang="zh-CN" altLang="en-US" sz="1500" dirty="0">
              <a:latin typeface="楷体" panose="02010609060101010101" pitchFamily="49" charset="-122"/>
              <a:ea typeface="楷体" panose="02010609060101010101" pitchFamily="49" charset="-122"/>
            </a:endParaRPr>
          </a:p>
        </p:txBody>
      </p:sp>
      <p:sp>
        <p:nvSpPr>
          <p:cNvPr id="23573" name="TextBox 37"/>
          <p:cNvSpPr txBox="1"/>
          <p:nvPr/>
        </p:nvSpPr>
        <p:spPr>
          <a:xfrm>
            <a:off x="3209925" y="4181475"/>
            <a:ext cx="1293813" cy="321945"/>
          </a:xfrm>
          <a:prstGeom prst="rect">
            <a:avLst/>
          </a:prstGeom>
          <a:noFill/>
          <a:ln w="9525">
            <a:noFill/>
          </a:ln>
        </p:spPr>
        <p:txBody>
          <a:bodyPr>
            <a:spAutoFit/>
          </a:bodyPr>
          <a:lstStyle/>
          <a:p>
            <a:pPr algn="ctr" eaLnBrk="0" hangingPunct="0"/>
            <a:r>
              <a:rPr lang="zh-CN" altLang="en-US" sz="1500" dirty="0">
                <a:solidFill>
                  <a:srgbClr val="C00000"/>
                </a:solidFill>
                <a:latin typeface="楷体" panose="02010609060101010101" pitchFamily="49" charset="-122"/>
                <a:ea typeface="楷体" panose="02010609060101010101" pitchFamily="49" charset="-122"/>
              </a:rPr>
              <a:t>毛泽东思想</a:t>
            </a:r>
          </a:p>
        </p:txBody>
      </p:sp>
      <p:sp>
        <p:nvSpPr>
          <p:cNvPr id="23574" name="TextBox 38"/>
          <p:cNvSpPr txBox="1"/>
          <p:nvPr/>
        </p:nvSpPr>
        <p:spPr>
          <a:xfrm>
            <a:off x="4256088" y="2195513"/>
            <a:ext cx="1292225" cy="321945"/>
          </a:xfrm>
          <a:prstGeom prst="rect">
            <a:avLst/>
          </a:prstGeom>
          <a:noFill/>
          <a:ln w="9525">
            <a:noFill/>
          </a:ln>
        </p:spPr>
        <p:txBody>
          <a:bodyPr>
            <a:spAutoFit/>
          </a:bodyPr>
          <a:lstStyle/>
          <a:p>
            <a:pPr algn="ctr" eaLnBrk="0" hangingPunct="0"/>
            <a:r>
              <a:rPr lang="zh-CN" altLang="en-US" sz="1500" dirty="0">
                <a:solidFill>
                  <a:srgbClr val="C00000"/>
                </a:solidFill>
                <a:latin typeface="楷体" panose="02010609060101010101" pitchFamily="49" charset="-122"/>
                <a:ea typeface="楷体" panose="02010609060101010101" pitchFamily="49" charset="-122"/>
              </a:rPr>
              <a:t>邓小平理论</a:t>
            </a:r>
          </a:p>
        </p:txBody>
      </p:sp>
      <p:sp>
        <p:nvSpPr>
          <p:cNvPr id="23575" name="TextBox 39"/>
          <p:cNvSpPr txBox="1"/>
          <p:nvPr/>
        </p:nvSpPr>
        <p:spPr>
          <a:xfrm>
            <a:off x="4748213" y="4164013"/>
            <a:ext cx="2233612" cy="321945"/>
          </a:xfrm>
          <a:prstGeom prst="rect">
            <a:avLst/>
          </a:prstGeom>
          <a:noFill/>
          <a:ln w="9525">
            <a:noFill/>
          </a:ln>
        </p:spPr>
        <p:txBody>
          <a:bodyPr>
            <a:spAutoFit/>
          </a:bodyPr>
          <a:lstStyle/>
          <a:p>
            <a:pPr algn="ctr" eaLnBrk="0" hangingPunct="0"/>
            <a:r>
              <a:rPr lang="zh-CN" altLang="en-US" sz="1500" dirty="0">
                <a:solidFill>
                  <a:srgbClr val="C00000"/>
                </a:solidFill>
                <a:latin typeface="楷体" panose="02010609060101010101" pitchFamily="49" charset="-122"/>
                <a:ea typeface="楷体" panose="02010609060101010101" pitchFamily="49" charset="-122"/>
              </a:rPr>
              <a:t>“三个代表”重要思想</a:t>
            </a:r>
          </a:p>
        </p:txBody>
      </p:sp>
      <p:sp>
        <p:nvSpPr>
          <p:cNvPr id="23576" name="TextBox 40"/>
          <p:cNvSpPr txBox="1"/>
          <p:nvPr/>
        </p:nvSpPr>
        <p:spPr>
          <a:xfrm>
            <a:off x="6907213" y="2246313"/>
            <a:ext cx="1292225" cy="321945"/>
          </a:xfrm>
          <a:prstGeom prst="rect">
            <a:avLst/>
          </a:prstGeom>
          <a:noFill/>
          <a:ln w="9525">
            <a:noFill/>
          </a:ln>
        </p:spPr>
        <p:txBody>
          <a:bodyPr>
            <a:spAutoFit/>
          </a:bodyPr>
          <a:lstStyle/>
          <a:p>
            <a:pPr algn="ctr" eaLnBrk="0" hangingPunct="0"/>
            <a:r>
              <a:rPr lang="zh-CN" altLang="en-US" sz="1500" dirty="0">
                <a:solidFill>
                  <a:srgbClr val="C00000"/>
                </a:solidFill>
                <a:latin typeface="楷体" panose="02010609060101010101" pitchFamily="49" charset="-122"/>
                <a:ea typeface="楷体" panose="02010609060101010101" pitchFamily="49" charset="-122"/>
              </a:rPr>
              <a:t>科学发展观</a:t>
            </a:r>
          </a:p>
        </p:txBody>
      </p:sp>
      <p:sp>
        <p:nvSpPr>
          <p:cNvPr id="23577" name="TextBox 39"/>
          <p:cNvSpPr txBox="1"/>
          <p:nvPr/>
        </p:nvSpPr>
        <p:spPr>
          <a:xfrm>
            <a:off x="8105775" y="3932238"/>
            <a:ext cx="1919288" cy="553085"/>
          </a:xfrm>
          <a:prstGeom prst="rect">
            <a:avLst/>
          </a:prstGeom>
          <a:noFill/>
          <a:ln w="9525">
            <a:noFill/>
          </a:ln>
        </p:spPr>
        <p:txBody>
          <a:bodyPr>
            <a:spAutoFit/>
          </a:bodyPr>
          <a:lstStyle/>
          <a:p>
            <a:pPr algn="ctr" eaLnBrk="0" hangingPunct="0"/>
            <a:r>
              <a:rPr lang="zh-CN" altLang="en-US" sz="1500" dirty="0">
                <a:solidFill>
                  <a:srgbClr val="C00000"/>
                </a:solidFill>
                <a:latin typeface="楷体" panose="02010609060101010101" pitchFamily="49" charset="-122"/>
                <a:ea typeface="楷体" panose="02010609060101010101" pitchFamily="49" charset="-122"/>
              </a:rPr>
              <a:t>习近平新时代中国</a:t>
            </a:r>
          </a:p>
          <a:p>
            <a:pPr algn="ctr" eaLnBrk="0" hangingPunct="0"/>
            <a:r>
              <a:rPr lang="zh-CN" altLang="en-US" sz="1500" dirty="0">
                <a:solidFill>
                  <a:srgbClr val="C00000"/>
                </a:solidFill>
                <a:latin typeface="楷体" panose="02010609060101010101" pitchFamily="49" charset="-122"/>
                <a:ea typeface="楷体" panose="02010609060101010101" pitchFamily="49" charset="-122"/>
              </a:rPr>
              <a:t>特色社会主义思想</a:t>
            </a:r>
          </a:p>
        </p:txBody>
      </p:sp>
      <p:sp>
        <p:nvSpPr>
          <p:cNvPr id="15386"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t>7</a:t>
            </a:fld>
            <a:endParaRPr lang="en-US" altLang="zh-CN" sz="14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5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5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5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5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5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5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7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ldLvl="0" animBg="1"/>
      <p:bldP spid="23564" grpId="0"/>
      <p:bldP spid="23565" grpId="0"/>
      <p:bldP spid="23566" grpId="0"/>
      <p:bldP spid="23567" grpId="0"/>
      <p:bldP spid="23568" grpId="0"/>
      <p:bldP spid="23569" grpId="0"/>
      <p:bldP spid="23570" grpId="0" bldLvl="0" animBg="1"/>
      <p:bldP spid="31763" grpId="0" bldLvl="0" animBg="1"/>
      <p:bldP spid="31764" grpId="0" bldLvl="0" animBg="1"/>
      <p:bldP spid="23573" grpId="0"/>
      <p:bldP spid="23574" grpId="0"/>
      <p:bldP spid="23575" grpId="0"/>
      <p:bldP spid="23576" grpId="0"/>
      <p:bldP spid="235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8</a:t>
            </a:fld>
            <a:endParaRPr lang="en-US" altLang="zh-CN" sz="1400" dirty="0"/>
          </a:p>
        </p:txBody>
      </p:sp>
      <p:sp>
        <p:nvSpPr>
          <p:cNvPr id="11"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18"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 name="TextBox 43"/>
          <p:cNvSpPr txBox="1"/>
          <p:nvPr/>
        </p:nvSpPr>
        <p:spPr>
          <a:xfrm>
            <a:off x="2706688" y="1023938"/>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第一章  </a:t>
            </a:r>
            <a:r>
              <a:rPr lang="zh-CN" altLang="en-US" sz="2400" b="1" dirty="0">
                <a:solidFill>
                  <a:schemeClr val="bg1"/>
                </a:solidFill>
                <a:latin typeface="方正粗黑宋简体" panose="02000000000000000000" pitchFamily="2" charset="-122"/>
                <a:ea typeface="方正粗黑宋简体" panose="02000000000000000000" pitchFamily="2" charset="-122"/>
              </a:rPr>
              <a:t>毛泽东思想及其历史地位</a:t>
            </a:r>
          </a:p>
        </p:txBody>
      </p:sp>
      <p:sp>
        <p:nvSpPr>
          <p:cNvPr id="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pic>
        <p:nvPicPr>
          <p:cNvPr id="9" name="图片 8"/>
          <p:cNvPicPr>
            <a:picLocks noChangeAspect="1"/>
          </p:cNvPicPr>
          <p:nvPr/>
        </p:nvPicPr>
        <p:blipFill>
          <a:blip r:embed="rId2"/>
          <a:stretch>
            <a:fillRect/>
          </a:stretch>
        </p:blipFill>
        <p:spPr>
          <a:xfrm>
            <a:off x="2136775" y="2173288"/>
            <a:ext cx="7918450" cy="4548187"/>
          </a:xfrm>
          <a:prstGeom prst="rect">
            <a:avLst/>
          </a:prstGeom>
          <a:noFill/>
          <a:ln w="9525">
            <a:noFill/>
          </a:ln>
        </p:spPr>
      </p:pic>
      <p:sp>
        <p:nvSpPr>
          <p:cNvPr id="4" name="文本框 3"/>
          <p:cNvSpPr txBox="1"/>
          <p:nvPr/>
        </p:nvSpPr>
        <p:spPr>
          <a:xfrm>
            <a:off x="2136775" y="1712913"/>
            <a:ext cx="3578225" cy="460375"/>
          </a:xfrm>
          <a:prstGeom prst="rect">
            <a:avLst/>
          </a:prstGeom>
          <a:noFill/>
          <a:ln w="9525">
            <a:noFill/>
          </a:ln>
        </p:spPr>
        <p:txBody>
          <a:bodyPr wrap="none">
            <a:spAutoFit/>
          </a:bodyPr>
          <a:lstStyle/>
          <a:p>
            <a:pPr eaLnBrk="0" hangingPunct="0"/>
            <a:r>
              <a:rPr lang="en-US" altLang="zh-CN" sz="2400" b="1">
                <a:solidFill>
                  <a:srgbClr val="FF0000"/>
                </a:solidFill>
                <a:latin typeface="华文中宋" panose="02010600040101010101" pitchFamily="2" charset="-122"/>
                <a:ea typeface="华文中宋" panose="02010600040101010101" pitchFamily="2" charset="-122"/>
                <a:sym typeface="Wingdings" panose="05000000000000000000" pitchFamily="2" charset="2"/>
              </a:rPr>
              <a:t> </a:t>
            </a:r>
            <a:r>
              <a:rPr lang="zh-CN" altLang="en-US" sz="2400" b="1" dirty="0">
                <a:solidFill>
                  <a:srgbClr val="FF0000"/>
                </a:solidFill>
                <a:latin typeface="华文中宋" panose="02010600040101010101" pitchFamily="2" charset="-122"/>
                <a:ea typeface="华文中宋" panose="02010600040101010101" pitchFamily="2" charset="-122"/>
              </a:rPr>
              <a:t>毛泽东思想的主要内容</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500"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8" grpId="0" bldLvl="0" animBg="1"/>
      <p:bldP spid="2" grpId="0"/>
      <p:bldP spid="3" grpId="0" bldLvl="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1"/>
          <p:cNvSpPr>
            <a:spLocks noGrp="1"/>
          </p:cNvSpPr>
          <p:nvPr>
            <p:ph type="sldNum" sz="quarter" idx="12"/>
          </p:nvPr>
        </p:nvSpPr>
        <p:spPr>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9</a:t>
            </a:fld>
            <a:endParaRPr lang="en-US" altLang="zh-CN" sz="1400" dirty="0"/>
          </a:p>
        </p:txBody>
      </p:sp>
      <p:sp>
        <p:nvSpPr>
          <p:cNvPr id="22530" name="Freeform 10"/>
          <p:cNvSpPr/>
          <p:nvPr/>
        </p:nvSpPr>
        <p:spPr>
          <a:xfrm>
            <a:off x="1574800" y="998538"/>
            <a:ext cx="7869238" cy="509587"/>
          </a:xfrm>
          <a:custGeom>
            <a:avLst/>
            <a:gdLst/>
            <a:ahLst/>
            <a:cxnLst>
              <a:cxn ang="0">
                <a:pos x="0" y="0"/>
              </a:cxn>
              <a:cxn ang="0">
                <a:pos x="7869238" y="0"/>
              </a:cxn>
              <a:cxn ang="0">
                <a:pos x="7555445" y="509587"/>
              </a:cxn>
              <a:cxn ang="0">
                <a:pos x="0" y="509587"/>
              </a:cxn>
              <a:cxn ang="0">
                <a:pos x="0" y="0"/>
              </a:cxn>
            </a:cxnLst>
            <a:rect l="0" t="0" r="0" b="0"/>
            <a:pathLst>
              <a:path w="10307" h="634">
                <a:moveTo>
                  <a:pt x="0" y="0"/>
                </a:moveTo>
                <a:lnTo>
                  <a:pt x="10307" y="0"/>
                </a:lnTo>
                <a:lnTo>
                  <a:pt x="9896" y="634"/>
                </a:lnTo>
                <a:lnTo>
                  <a:pt x="0" y="634"/>
                </a:lnTo>
                <a:lnTo>
                  <a:pt x="0" y="0"/>
                </a:lnTo>
                <a:close/>
              </a:path>
            </a:pathLst>
          </a:custGeom>
          <a:solidFill>
            <a:srgbClr val="70757D"/>
          </a:solidFill>
          <a:ln w="9525">
            <a:noFill/>
          </a:ln>
        </p:spPr>
        <p:txBody>
          <a:bodyPr/>
          <a:lstStyle/>
          <a:p>
            <a:endParaRPr lang="zh-CN" altLang="en-US"/>
          </a:p>
        </p:txBody>
      </p:sp>
      <p:sp>
        <p:nvSpPr>
          <p:cNvPr id="22531" name="Freeform 16"/>
          <p:cNvSpPr/>
          <p:nvPr/>
        </p:nvSpPr>
        <p:spPr>
          <a:xfrm>
            <a:off x="1503363" y="919163"/>
            <a:ext cx="1203325" cy="668337"/>
          </a:xfrm>
          <a:custGeom>
            <a:avLst/>
            <a:gdLst/>
            <a:ahLst/>
            <a:cxnLst>
              <a:cxn ang="0">
                <a:pos x="0" y="0"/>
              </a:cxn>
              <a:cxn ang="0">
                <a:pos x="1203325" y="0"/>
              </a:cxn>
              <a:cxn ang="0">
                <a:pos x="782820" y="668338"/>
              </a:cxn>
              <a:cxn ang="0">
                <a:pos x="2327" y="668338"/>
              </a:cxn>
              <a:cxn ang="0">
                <a:pos x="0" y="0"/>
              </a:cxn>
            </a:cxnLst>
            <a:rect l="0" t="0" r="0" b="0"/>
            <a:pathLst>
              <a:path w="1551" h="839">
                <a:moveTo>
                  <a:pt x="0" y="0"/>
                </a:moveTo>
                <a:lnTo>
                  <a:pt x="1551" y="0"/>
                </a:lnTo>
                <a:lnTo>
                  <a:pt x="1009" y="839"/>
                </a:lnTo>
                <a:lnTo>
                  <a:pt x="3" y="839"/>
                </a:lnTo>
                <a:lnTo>
                  <a:pt x="0" y="0"/>
                </a:lnTo>
                <a:close/>
              </a:path>
            </a:pathLst>
          </a:custGeom>
          <a:solidFill>
            <a:srgbClr val="FFC000"/>
          </a:solidFill>
          <a:ln w="9525">
            <a:noFill/>
          </a:ln>
        </p:spPr>
        <p:txBody>
          <a:bodyPr/>
          <a:lstStyle/>
          <a:p>
            <a:endParaRPr lang="zh-CN" altLang="en-US"/>
          </a:p>
        </p:txBody>
      </p:sp>
      <p:sp>
        <p:nvSpPr>
          <p:cNvPr id="22532" name="TextBox 43"/>
          <p:cNvSpPr txBox="1"/>
          <p:nvPr/>
        </p:nvSpPr>
        <p:spPr>
          <a:xfrm>
            <a:off x="2706688" y="1023938"/>
            <a:ext cx="4644390" cy="460375"/>
          </a:xfrm>
          <a:prstGeom prst="rect">
            <a:avLst/>
          </a:prstGeom>
          <a:noFill/>
          <a:ln w="9525">
            <a:noFill/>
          </a:ln>
        </p:spPr>
        <p:txBody>
          <a:bodyPr wrap="none">
            <a:spAutoFit/>
          </a:bodyPr>
          <a:lstStyle/>
          <a:p>
            <a:pPr eaLnBrk="0" hangingPunct="0"/>
            <a:r>
              <a:rPr lang="zh-CN" altLang="zh-CN" sz="2400" b="1" dirty="0">
                <a:solidFill>
                  <a:schemeClr val="bg1"/>
                </a:solidFill>
                <a:latin typeface="方正粗黑宋简体" panose="02000000000000000000" pitchFamily="2" charset="-122"/>
                <a:ea typeface="方正粗黑宋简体" panose="02000000000000000000" pitchFamily="2" charset="-122"/>
              </a:rPr>
              <a:t>第一章  </a:t>
            </a:r>
            <a:r>
              <a:rPr lang="zh-CN" altLang="en-US" sz="2400" b="1" dirty="0">
                <a:solidFill>
                  <a:schemeClr val="bg1"/>
                </a:solidFill>
                <a:latin typeface="方正粗黑宋简体" panose="02000000000000000000" pitchFamily="2" charset="-122"/>
                <a:ea typeface="方正粗黑宋简体" panose="02000000000000000000" pitchFamily="2" charset="-122"/>
                <a:sym typeface="宋体" panose="02010600030101010101" pitchFamily="2" charset="-122"/>
              </a:rPr>
              <a:t>毛泽东思想及其历史地位</a:t>
            </a:r>
          </a:p>
        </p:txBody>
      </p:sp>
      <p:sp>
        <p:nvSpPr>
          <p:cNvPr id="22533" name="Freeform 15"/>
          <p:cNvSpPr>
            <a:spLocks noEditPoints="1"/>
          </p:cNvSpPr>
          <p:nvPr/>
        </p:nvSpPr>
        <p:spPr>
          <a:xfrm>
            <a:off x="1924050" y="1047750"/>
            <a:ext cx="361950" cy="369888"/>
          </a:xfrm>
          <a:custGeom>
            <a:avLst/>
            <a:gdLst/>
            <a:ahLst/>
            <a:cxnLst>
              <a:cxn ang="0">
                <a:pos x="197191" y="311842"/>
              </a:cxn>
              <a:cxn ang="0">
                <a:pos x="169901" y="288409"/>
              </a:cxn>
              <a:cxn ang="0">
                <a:pos x="239446" y="204590"/>
              </a:cxn>
              <a:cxn ang="0">
                <a:pos x="58981" y="204590"/>
              </a:cxn>
              <a:cxn ang="0">
                <a:pos x="58981" y="164934"/>
              </a:cxn>
              <a:cxn ang="0">
                <a:pos x="239446" y="164934"/>
              </a:cxn>
              <a:cxn ang="0">
                <a:pos x="169901" y="82016"/>
              </a:cxn>
              <a:cxn ang="0">
                <a:pos x="197191" y="57681"/>
              </a:cxn>
              <a:cxn ang="0">
                <a:pos x="303709" y="184762"/>
              </a:cxn>
              <a:cxn ang="0">
                <a:pos x="197191" y="311842"/>
              </a:cxn>
              <a:cxn ang="0">
                <a:pos x="181345" y="0"/>
              </a:cxn>
              <a:cxn ang="0">
                <a:pos x="361811" y="184762"/>
              </a:cxn>
              <a:cxn ang="0">
                <a:pos x="181345" y="370426"/>
              </a:cxn>
              <a:cxn ang="0">
                <a:pos x="0" y="184762"/>
              </a:cxn>
              <a:cxn ang="0">
                <a:pos x="181345" y="0"/>
              </a:cxn>
              <a:cxn ang="0">
                <a:pos x="181345" y="23433"/>
              </a:cxn>
              <a:cxn ang="0">
                <a:pos x="338922" y="184762"/>
              </a:cxn>
              <a:cxn ang="0">
                <a:pos x="181345" y="346992"/>
              </a:cxn>
              <a:cxn ang="0">
                <a:pos x="23768" y="184762"/>
              </a:cxn>
              <a:cxn ang="0">
                <a:pos x="181345" y="23433"/>
              </a:cxn>
            </a:cxnLst>
            <a:rect l="0" t="0" r="0" b="0"/>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w="9525">
            <a:noFill/>
          </a:ln>
        </p:spPr>
        <p:txBody>
          <a:bodyPr/>
          <a:lstStyle/>
          <a:p>
            <a:endParaRPr lang="zh-CN" altLang="en-US"/>
          </a:p>
        </p:txBody>
      </p:sp>
      <p:graphicFrame>
        <p:nvGraphicFramePr>
          <p:cNvPr id="7" name="图示 6"/>
          <p:cNvGraphicFramePr/>
          <p:nvPr/>
        </p:nvGraphicFramePr>
        <p:xfrm>
          <a:off x="1704018" y="1698278"/>
          <a:ext cx="8496944" cy="5256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6"/>
  <p:tag name="KSO_WM_UNIT_ID" val="diagram20161348_3*q_i*1_16"/>
  <p:tag name="KSO_WM_UNIT_LAYERLEVEL" val="1_1"/>
  <p:tag name="KSO_WM_DIAGRAM_GROUP_CODE" val="q1-1"/>
  <p:tag name="KSO_WM_UNIT_FILL_FORE_SCHEMECOLOR_INDEX" val="5"/>
  <p:tag name="KSO_WM_UNIT_FILL_TYPE" val="1"/>
  <p:tag name="KSO_WM_UNIT_USESOURCEFORMAT_APPLY" val="0"/>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9952c6d2-9a48-45c4-8eda-e3fb50c46a2f}"/>
  <p:tag name="TABLE_ENDDRAG_ORIGIN_RECT" val="776*324"/>
  <p:tag name="TABLE_ENDDRAG_RECT" val="41*143*776*3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7"/>
  <p:tag name="KSO_WM_UNIT_ID" val="diagram20161348_3*q_i*1_17"/>
  <p:tag name="KSO_WM_UNIT_LAYERLEVEL" val="1_1"/>
  <p:tag name="KSO_WM_DIAGRAM_GROUP_CODE" val="q1-1"/>
  <p:tag name="KSO_WM_UNIT_FILL_FORE_SCHEMECOLOR_INDEX" val="6"/>
  <p:tag name="KSO_WM_UNI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7"/>
  <p:tag name="KSO_WM_UNIT_ID" val="diagram20161348_3*q_i*1_7"/>
  <p:tag name="KSO_WM_UNIT_LAYERLEVEL" val="1_1"/>
  <p:tag name="KSO_WM_DIAGRAM_GROUP_CODE" val="q1-1"/>
  <p:tag name="KSO_WM_UNIT_FILL_FORE_SCHEMECOLOR_INDEX" val="7"/>
  <p:tag name="KSO_WM_UNI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8"/>
  <p:tag name="KSO_WM_UNIT_ID" val="diagram20161348_3*q_i*1_8"/>
  <p:tag name="KSO_WM_UNIT_LAYERLEVEL" val="1_1"/>
  <p:tag name="KSO_WM_DIAGRAM_GROUP_CODE" val="q1-1"/>
  <p:tag name="KSO_WM_UNIT_FILL_FORE_SCHEMECOLOR_INDEX" val="8"/>
  <p:tag name="KSO_WM_UNI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9"/>
  <p:tag name="KSO_WM_UNIT_ID" val="diagram20161348_3*q_i*1_9"/>
  <p:tag name="KSO_WM_UNIT_LAYERLEVEL" val="1_1"/>
  <p:tag name="KSO_WM_DIAGRAM_GROUP_CODE" val="q1-1"/>
  <p:tag name="KSO_WM_UNIT_FILL_FORE_SCHEMECOLOR_INDEX" val="13"/>
  <p:tag name="KSO_WM_UNI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3"/>
  <p:tag name="KSO_WM_UNIT_ID" val="diagram20161348_3*q_i*1_13"/>
  <p:tag name="KSO_WM_UNIT_LAYERLEVEL" val="1_1"/>
  <p:tag name="KSO_WM_DIAGRAM_GROUP_CODE" val="q1-1"/>
  <p:tag name="KSO_WM_UNIT_TEXT_FILL_FORE_SCHEMECOLOR_INDEX" val="14"/>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4"/>
  <p:tag name="KSO_WM_UNIT_ID" val="diagram20161348_3*q_i*1_14"/>
  <p:tag name="KSO_WM_UNIT_LAYERLEVEL" val="1_1"/>
  <p:tag name="KSO_WM_DIAGRAM_GROUP_CODE" val="q1-1"/>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q_i"/>
  <p:tag name="KSO_WM_UNIT_INDEX" val="1_15"/>
  <p:tag name="KSO_WM_UNIT_ID" val="diagram20161348_3*q_i*1_15"/>
  <p:tag name="KSO_WM_UNIT_LAYERLEVEL" val="1_1"/>
  <p:tag name="KSO_WM_DIAGRAM_GROUP_CODE" val="q1-1"/>
  <p:tag name="KSO_WM_UNIT_TEXT_FILL_FORE_SCHEMECOLOR_INDEX" val="14"/>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348"/>
  <p:tag name="KSO_WM_UNIT_TYPE" val="g"/>
  <p:tag name="KSO_WM_UNIT_INDEX" val="1"/>
  <p:tag name="KSO_WM_UNIT_ID" val="diagram20161348_3*g*1"/>
  <p:tag name="KSO_WM_UNIT_LAYERLEVEL" val="1"/>
  <p:tag name="KSO_WM_UNIT_VALUE" val="4"/>
  <p:tag name="KSO_WM_UNIT_HIGHLIGHT" val="0"/>
  <p:tag name="KSO_WM_UNIT_COMPATIBLE" val="1"/>
  <p:tag name="KSO_WM_UNIT_CLEAR" val="0"/>
  <p:tag name="KSO_WM_UNIT_RELATE_UNITID" val="diagram20161348_3*q*1"/>
  <p:tag name="KSO_WM_UNIT_PRESET_TEXT" val="LOREM"/>
</p:tagLst>
</file>

<file path=ppt/theme/theme1.xml><?xml version="1.0" encoding="utf-8"?>
<a:theme xmlns:a="http://schemas.openxmlformats.org/drawingml/2006/main" name="默认设计模板">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3556</Words>
  <Application>Microsoft Office PowerPoint</Application>
  <PresentationFormat>宽屏</PresentationFormat>
  <Paragraphs>523</Paragraphs>
  <Slides>63</Slides>
  <Notes>7</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63</vt:i4>
      </vt:variant>
    </vt:vector>
  </HeadingPairs>
  <TitlesOfParts>
    <vt:vector size="87" baseType="lpstr">
      <vt:lpstr>Wingdings</vt:lpstr>
      <vt:lpstr>华文隶书</vt:lpstr>
      <vt:lpstr>方正姚体</vt:lpstr>
      <vt:lpstr>黑体</vt:lpstr>
      <vt:lpstr>仿宋</vt:lpstr>
      <vt:lpstr>等线</vt:lpstr>
      <vt:lpstr>方正大黑简体</vt:lpstr>
      <vt:lpstr>隶书</vt:lpstr>
      <vt:lpstr>Times New Roman</vt:lpstr>
      <vt:lpstr>Calibri</vt:lpstr>
      <vt:lpstr>华文楷体</vt:lpstr>
      <vt:lpstr>Tahoma</vt:lpstr>
      <vt:lpstr>楷体</vt:lpstr>
      <vt:lpstr>Arial</vt:lpstr>
      <vt:lpstr>方正仿宋</vt:lpstr>
      <vt:lpstr>宋体</vt:lpstr>
      <vt:lpstr>方正粗黑宋简体</vt:lpstr>
      <vt:lpstr>华文中宋</vt:lpstr>
      <vt:lpstr>Verdana</vt:lpstr>
      <vt:lpstr>微软雅黑</vt:lpstr>
      <vt:lpstr>华文新魏</vt:lpstr>
      <vt:lpstr>默认设计模板</vt:lpstr>
      <vt:lpstr>1_默认设计模板</vt:lpstr>
      <vt:lpstr>2_默认设计模板</vt:lpstr>
      <vt:lpstr>复习课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1、新民主主义革命的总路线和基本纲领</vt:lpstr>
      <vt:lpstr>1、新民主主义革命的总路线和基本纲领</vt:lpstr>
      <vt:lpstr>2、革命道路和基本经验</vt:lpstr>
      <vt:lpstr>1、新民主主义社会的性质</vt:lpstr>
      <vt:lpstr>2、党在过渡时期的总路线</vt:lpstr>
      <vt:lpstr>2、党在过渡时期的总路线</vt:lpstr>
      <vt:lpstr>3、社会主义改造道路</vt:lpstr>
      <vt:lpstr>4、社会主义制度在中国的确立</vt:lpstr>
      <vt:lpstr>PowerPoint 演示文稿</vt:lpstr>
      <vt:lpstr>1、邓小平理论回答的基本问题-社会主义的本质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admin</cp:lastModifiedBy>
  <cp:revision>753</cp:revision>
  <dcterms:created xsi:type="dcterms:W3CDTF">2006-08-15T08:33:28Z</dcterms:created>
  <dcterms:modified xsi:type="dcterms:W3CDTF">2021-06-03T08:27:00Z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64BBAE32EB1140979BDEA0A28EAAF2BA</vt:lpwstr>
  </property>
</Properties>
</file>